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61" r:id="rId3"/>
    <p:sldId id="275" r:id="rId4"/>
    <p:sldId id="277" r:id="rId5"/>
    <p:sldId id="263" r:id="rId6"/>
    <p:sldId id="266" r:id="rId7"/>
    <p:sldId id="257" r:id="rId8"/>
    <p:sldId id="258" r:id="rId9"/>
    <p:sldId id="259" r:id="rId10"/>
    <p:sldId id="260" r:id="rId11"/>
    <p:sldId id="264" r:id="rId12"/>
    <p:sldId id="265" r:id="rId13"/>
    <p:sldId id="267" r:id="rId14"/>
    <p:sldId id="268" r:id="rId15"/>
    <p:sldId id="279" r:id="rId16"/>
    <p:sldId id="269" r:id="rId17"/>
    <p:sldId id="272" r:id="rId18"/>
    <p:sldId id="274" r:id="rId19"/>
    <p:sldId id="276" r:id="rId20"/>
    <p:sldId id="278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8" r:id="rId29"/>
    <p:sldId id="270" r:id="rId30"/>
    <p:sldId id="271" r:id="rId31"/>
    <p:sldId id="289" r:id="rId32"/>
    <p:sldId id="290" r:id="rId33"/>
    <p:sldId id="273" r:id="rId34"/>
    <p:sldId id="287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3136729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660332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43050976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461482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73321597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43479985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7272652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190930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89737306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3406608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1894165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5531389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820171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8704928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3808567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626720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52E5B-DD73-4E85-A154-B6C077BDC716}" type="datetimeFigureOut">
              <a:rPr lang="hu-HU" smtClean="0"/>
              <a:t>2025. 08. 24.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647FB44-EB7B-4FC4-829C-833750A16E2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11792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ransition spd="slow">
    <p:wip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02C79E5-A8FF-9377-156F-7F77E80074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9334" y="1275426"/>
            <a:ext cx="7633545" cy="4307148"/>
          </a:xfrm>
        </p:spPr>
        <p:txBody>
          <a:bodyPr anchor="ctr">
            <a:normAutofit/>
          </a:bodyPr>
          <a:lstStyle/>
          <a:p>
            <a:pPr algn="ctr"/>
            <a:r>
              <a:rPr lang="hu-HU" dirty="0"/>
              <a:t>A Beregújfalui Református Gyülekezet Szeretetkonyhájának bemutatása</a:t>
            </a:r>
          </a:p>
        </p:txBody>
      </p:sp>
    </p:spTree>
    <p:extLst>
      <p:ext uri="{BB962C8B-B14F-4D97-AF65-F5344CB8AC3E}">
        <p14:creationId xmlns:p14="http://schemas.microsoft.com/office/powerpoint/2010/main" val="119167771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9">
            <a:extLst>
              <a:ext uri="{FF2B5EF4-FFF2-40B4-BE49-F238E27FC236}">
                <a16:creationId xmlns:a16="http://schemas.microsoft.com/office/drawing/2014/main" id="{6CE6E43D-FC44-4F15-89C6-7C08E9BDC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21115E6-3640-4179-A252-686A27B75B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68D2ABE-CDFA-4BEB-AF45-E43862265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23">
              <a:extLst>
                <a:ext uri="{FF2B5EF4-FFF2-40B4-BE49-F238E27FC236}">
                  <a16:creationId xmlns:a16="http://schemas.microsoft.com/office/drawing/2014/main" id="{A108FB8B-558B-4F9E-970F-72D2EE57F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6" name="Rectangle 25">
              <a:extLst>
                <a:ext uri="{FF2B5EF4-FFF2-40B4-BE49-F238E27FC236}">
                  <a16:creationId xmlns:a16="http://schemas.microsoft.com/office/drawing/2014/main" id="{481E92F1-5BD2-4422-B875-90578CEAA5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7" name="Isosceles Triangle 14">
              <a:extLst>
                <a:ext uri="{FF2B5EF4-FFF2-40B4-BE49-F238E27FC236}">
                  <a16:creationId xmlns:a16="http://schemas.microsoft.com/office/drawing/2014/main" id="{9D9630F3-9488-4F58-9098-F6B8552BD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id="{A82B105D-E7A6-4F3A-AFDA-B9133F6BD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9" name="Rectangle 28">
              <a:extLst>
                <a:ext uri="{FF2B5EF4-FFF2-40B4-BE49-F238E27FC236}">
                  <a16:creationId xmlns:a16="http://schemas.microsoft.com/office/drawing/2014/main" id="{592262AB-546B-41A7-99DE-EC034F0722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40" name="Rectangle 29">
              <a:extLst>
                <a:ext uri="{FF2B5EF4-FFF2-40B4-BE49-F238E27FC236}">
                  <a16:creationId xmlns:a16="http://schemas.microsoft.com/office/drawing/2014/main" id="{D878A1F7-F404-41A0-BD7C-9739499BD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41" name="Isosceles Triangle 18">
              <a:extLst>
                <a:ext uri="{FF2B5EF4-FFF2-40B4-BE49-F238E27FC236}">
                  <a16:creationId xmlns:a16="http://schemas.microsoft.com/office/drawing/2014/main" id="{0076BF32-29FF-4C3A-B1AF-91A28EFD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42" name="Isosceles Triangle 19">
              <a:extLst>
                <a:ext uri="{FF2B5EF4-FFF2-40B4-BE49-F238E27FC236}">
                  <a16:creationId xmlns:a16="http://schemas.microsoft.com/office/drawing/2014/main" id="{0A4C29F3-B3A2-40B9-8670-ADA39B0C4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Tartalom helye 4" descr="A képen épület, kültéri, növény, ház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DEFFD0D-E218-0141-A354-D18021F50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4" r="1" b="18299"/>
          <a:stretch>
            <a:fillRect/>
          </a:stretch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5086E9A3-D0C1-A0E8-53CA-19D800DEF19A}"/>
              </a:ext>
            </a:extLst>
          </p:cNvPr>
          <p:cNvSpPr txBox="1"/>
          <p:nvPr/>
        </p:nvSpPr>
        <p:spPr>
          <a:xfrm>
            <a:off x="892684" y="763032"/>
            <a:ext cx="41960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solidFill>
                  <a:schemeClr val="accent1">
                    <a:lumMod val="75000"/>
                  </a:schemeClr>
                </a:solidFill>
              </a:rPr>
              <a:t>Gyülekezetünk </a:t>
            </a:r>
          </a:p>
          <a:p>
            <a:r>
              <a:rPr lang="hu-HU" sz="2800" dirty="0">
                <a:solidFill>
                  <a:schemeClr val="accent1">
                    <a:lumMod val="75000"/>
                  </a:schemeClr>
                </a:solidFill>
              </a:rPr>
              <a:t>imaterme</a:t>
            </a:r>
          </a:p>
        </p:txBody>
      </p:sp>
    </p:spTree>
    <p:extLst>
      <p:ext uri="{BB962C8B-B14F-4D97-AF65-F5344CB8AC3E}">
        <p14:creationId xmlns:p14="http://schemas.microsoft.com/office/powerpoint/2010/main" val="138806959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 descr="A képen fal, ruházat, fedett pályás, szemé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095D612-504E-E06C-D5A5-26474B195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6" r="5806"/>
          <a:stretch>
            <a:fillRect/>
          </a:stretch>
        </p:blipFill>
        <p:spPr>
          <a:xfrm>
            <a:off x="2373008" y="-8467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A9B025E5-8713-BD92-3A79-77A6B2383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481" y="3632200"/>
            <a:ext cx="3851123" cy="1320800"/>
          </a:xfrm>
        </p:spPr>
        <p:txBody>
          <a:bodyPr>
            <a:normAutofit/>
          </a:bodyPr>
          <a:lstStyle/>
          <a:p>
            <a:r>
              <a:rPr lang="hu-HU" dirty="0"/>
              <a:t>Szakácsnőink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20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  <p:sp>
        <p:nvSpPr>
          <p:cNvPr id="28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0431548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fal, ruházat, fedett pályás, szemé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79117B2-4C07-7D96-E49F-3978BCCE9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-2" b="13326"/>
          <a:stretch>
            <a:fillRect/>
          </a:stretch>
        </p:blipFill>
        <p:spPr>
          <a:xfrm>
            <a:off x="1107619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E304868E-C5AA-7824-3B44-CF97B73D5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4610" y="2403783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hu-HU" sz="5400" dirty="0"/>
              <a:t>Készül az ebéd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15823354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8783C74-00E1-0110-D1A5-0D2961443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18" y="3322320"/>
            <a:ext cx="3737268" cy="1320800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Az ebéd kiszállítása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8BAE0C7-7B22-5205-C9C7-95588858B3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kültéri, fű, Szárazföldi jármű, jármű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71302CA-B40E-7D75-877A-1089F9723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4229133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427878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4C12BE-ABAF-3279-E6E5-D4C402053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3550" y="3007360"/>
            <a:ext cx="3737268" cy="1320800"/>
          </a:xfrm>
        </p:spPr>
        <p:txBody>
          <a:bodyPr>
            <a:normAutofit/>
          </a:bodyPr>
          <a:lstStyle/>
          <a:p>
            <a:r>
              <a:rPr lang="hu-HU" dirty="0"/>
              <a:t>Az étel átadása</a:t>
            </a:r>
          </a:p>
        </p:txBody>
      </p:sp>
      <p:pic>
        <p:nvPicPr>
          <p:cNvPr id="5" name="Tartalom helye 4" descr="A képen kültéri, ruházat, lábbelik, szemé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A763E15-19A9-DE1B-2498-9EB626D43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32861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527408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1BDF5B-27A4-3B14-FBF1-459BE3A49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" name="Kép 6" descr="A képen ruházat, lábbelik, személy, bútoro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D44A9C0-C152-B1A8-D4FB-7338D9E9B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35" y="375920"/>
            <a:ext cx="4579620" cy="6106160"/>
          </a:xfrm>
          <a:prstGeom prst="rect">
            <a:avLst/>
          </a:prstGeom>
        </p:spPr>
      </p:pic>
      <p:sp>
        <p:nvSpPr>
          <p:cNvPr id="4" name="Tartalom helye 3">
            <a:extLst>
              <a:ext uri="{FF2B5EF4-FFF2-40B4-BE49-F238E27FC236}">
                <a16:creationId xmlns:a16="http://schemas.microsoft.com/office/drawing/2014/main" id="{D851DA22-511D-A94A-3047-92C77E419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8050548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21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személy, fedett pályás, bútoro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1135B02-635B-42FB-39BA-8F47D893FC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2" t="2873" r="-2" b="10101"/>
          <a:stretch>
            <a:fillRect/>
          </a:stretch>
        </p:blipFill>
        <p:spPr>
          <a:xfrm>
            <a:off x="2528834" y="21165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367172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személy, fedett pályás, fal, Mellka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9CA7402-366F-EC7C-645F-E164B70D69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374575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0474767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fedett pályás, bútorok, fal, ruházat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32258CA-C05F-76F4-A070-E1607713E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r="100" b="13326"/>
          <a:stretch>
            <a:fillRect/>
          </a:stretch>
        </p:blipFill>
        <p:spPr>
          <a:xfrm>
            <a:off x="2497803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6196B356-1375-8EA9-A79F-C72DC8C3B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238431433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60830A9-A6F4-C44B-E861-D8B3B314D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58A384C-29C7-557D-6310-F2CF7A2E1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ruházat, személy, fal, Emberi arc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04CE8E9-B17E-7A4E-F232-B591235DE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72290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6655867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személy, fedett pályás, abla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0440E2E-D05E-D686-3EFC-6DA3751C3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" r="8767" b="13326"/>
          <a:stretch>
            <a:fillRect/>
          </a:stretch>
        </p:blipFill>
        <p:spPr>
          <a:xfrm>
            <a:off x="2566878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E0A5121A-3FE7-2F6F-D6F6-40EC6E7D9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101721776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személy, épület, kültéri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0471D8D-4E8C-57B9-4B61-317D5BC443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" r="7933" b="13326"/>
          <a:stretch>
            <a:fillRect/>
          </a:stretch>
        </p:blipFill>
        <p:spPr>
          <a:xfrm>
            <a:off x="2679919" y="-4048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BF4F536A-811F-E2E4-C404-834194801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287129333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D93A36-A6A1-E33F-224B-54534C1E7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hu-HU" dirty="0"/>
              <a:t> 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B5E6601-CE86-0D5A-C49F-45BB72B10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személy, ruházat, Emberi arc, fedett pályá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C8F7C0F-D192-2C80-FAA3-3ED0C2AD9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590820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0606648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fedett pályás, személy, bútoro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6CB9672-E6F2-83D2-8CD3-07931A1A5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89" b="13326"/>
          <a:stretch>
            <a:fillRect/>
          </a:stretch>
        </p:blipFill>
        <p:spPr>
          <a:xfrm>
            <a:off x="2548622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474B402E-CE6B-3D12-080F-A196DAE5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579222444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kültéri, ruházat, személy, f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B30B479-E01D-07D7-D6EA-BC9FCE1178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-2" b="13326"/>
          <a:stretch>
            <a:fillRect/>
          </a:stretch>
        </p:blipFill>
        <p:spPr>
          <a:xfrm>
            <a:off x="2298981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56E06548-323B-9EEF-98E0-B1CE924C6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294244811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6A92443-B537-FDB6-8978-31FDCDFFF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E36C9FE-6DA5-9609-0546-5A9C124FD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ruházat, textil, személy, fedett pályá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494B3E6-DC52-6D34-F54B-44CC43D22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600980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295836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512CFBD-D3EB-DD40-2DDB-BC24C1435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FD69800-FE70-ABE7-320F-6F71DC4B5E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ruházat, személy, Emberi arc, talaj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6C2D0BD-CAC6-3F9D-9A7C-EE77A342B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1706900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3979189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ECF5EDA-83F6-CE22-3BD8-EF39BFC11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DA43691-D679-4E4B-217A-8F8B2AFC5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személy, ruházat, Emberi arc, abla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29E309B-676E-5474-BCD9-477F54E47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6" r="-1" b="1704"/>
          <a:stretch>
            <a:fillRect/>
          </a:stretch>
        </p:blipFill>
        <p:spPr>
          <a:xfrm>
            <a:off x="2438420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1873920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személy, lábbelik, Emberi arc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5DEB18C-254C-AD2D-4C48-3D4D041FB8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7" t="13328" r="132" b="-2"/>
          <a:stretch>
            <a:fillRect/>
          </a:stretch>
        </p:blipFill>
        <p:spPr>
          <a:xfrm>
            <a:off x="2374575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63B2C656-E957-7F9E-C22E-FF917F54D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234774385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személy, bútorok, Emberi arc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41F296B-E17A-66C4-F88B-0BA8CDD1C7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-2" b="13326"/>
          <a:stretch>
            <a:fillRect/>
          </a:stretch>
        </p:blipFill>
        <p:spPr>
          <a:xfrm>
            <a:off x="2298981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1F8048B2-323F-84A9-72CB-AAFBEA85F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2079715934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kültéri, személy, lábbeli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933E257-F9F7-466D-3E1E-05EC4C7E01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-2" b="13326"/>
          <a:stretch>
            <a:fillRect/>
          </a:stretch>
        </p:blipFill>
        <p:spPr>
          <a:xfrm>
            <a:off x="2528834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FB304BA4-1F27-A9D4-C98E-FADB78ADC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54197109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B818342-8659-858F-951A-645141E2A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CC5482D-BEC8-438C-5FBA-5204B12B5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ruházat, személy, lábbelik, Emberi arc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1928560-424B-8B84-8009-FBDC82A2B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1" r="-1" b="-1"/>
          <a:stretch>
            <a:fillRect/>
          </a:stretch>
        </p:blipFill>
        <p:spPr>
          <a:xfrm>
            <a:off x="2512093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965570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DA04FDA-3E4D-E0CD-65DD-CAC094FDE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ADD09A5-B5F4-7AA2-D0CB-EE22013F4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fedett pályás, fal, bútorok, párn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E518656-D5F4-0EBD-EFCB-EA49B695F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621300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9608868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8B5B71C-22A4-0D2E-267B-6EE784759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AC131B8-8BA6-B7CA-7D4D-7AC60C43A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fedett pályás, fal, bútorok, szemé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7D6DD3B-5B05-663F-F727-EE275497F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1" r="-1" b="-1"/>
          <a:stretch>
            <a:fillRect/>
          </a:stretch>
        </p:blipFill>
        <p:spPr>
          <a:xfrm>
            <a:off x="2512093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545390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024E581-934B-5315-0B69-3FE307490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6DDEA2C-C1EA-FF00-C0E0-E5ADE4447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kültéri, ruházat, ég, lábbeli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F5E2001-C890-AA4C-EC91-326E6D2DB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839264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1615833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9E9C6C-3FBC-D9BF-A70B-5010B40D6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3095750-C179-EBDC-F638-D88B54243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ruházat, kültéri, személy, f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9A78206-D291-F4C4-18A5-E493C67EF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512093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61777608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ruházat, személy, Emberi arc, kültéri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E094D59-0BEF-F0F8-D74E-6D50C1EBA4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r="-2" b="13326"/>
          <a:stretch>
            <a:fillRect/>
          </a:stretch>
        </p:blipFill>
        <p:spPr>
          <a:xfrm>
            <a:off x="2497803" y="-8467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B2E6EDBA-0E5A-2BD5-B474-D2349C706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3196078090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1CE896-AF2E-CF26-8F01-3E05BEC16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0169" y="2983375"/>
            <a:ext cx="3737268" cy="1320800"/>
          </a:xfrm>
        </p:spPr>
        <p:txBody>
          <a:bodyPr>
            <a:normAutofit/>
          </a:bodyPr>
          <a:lstStyle/>
          <a:p>
            <a:r>
              <a:rPr lang="hu-HU" dirty="0"/>
              <a:t>Az elkészült ebéd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AFF06B8-5BF8-6127-80AD-1D140790C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étel, Snack, étkezés, Gyorsét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7848B34-16F9-7E17-5655-52A255CE6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1" r="-1" b="-1"/>
          <a:stretch>
            <a:fillRect/>
          </a:stretch>
        </p:blipFill>
        <p:spPr>
          <a:xfrm>
            <a:off x="568980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534866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A934095-9A0C-F4A2-39D1-9D5CB855F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7433E94-B344-8559-643B-0BCC097F3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étel, étkezés, Finomság, Gyorsét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0503736-77B8-D87A-8E1B-30E44A019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660"/>
          <a:stretch>
            <a:fillRect/>
          </a:stretch>
        </p:blipFill>
        <p:spPr>
          <a:xfrm>
            <a:off x="2839264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112424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étel, csésze, tál, leve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0CADEB1-EC09-D333-66D1-A3F258A2D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9" t="13328" r="4569" b="-2"/>
          <a:stretch>
            <a:fillRect/>
          </a:stretch>
        </p:blipFill>
        <p:spPr>
          <a:xfrm>
            <a:off x="2325068" y="0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3F54CF95-8AAB-D5CA-A667-48AA7750F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218956903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FB369-4673-4727-A7CD-D86AFE0AE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50709826-4D6B-4A97-8DB3-5DA1666262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7263F58-6EE6-45B3-9BF2-C0BD5D30A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197CE03-EB81-4718-BEA1-C2D488961E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A3451629-72D6-4E33-A99A-40FAF7445D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E04F0FD4-BCD5-4435-A6B5-A2E69303B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DE110F09-1C81-4E73-B5E9-D857CD879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273A9C01-06BD-4E8E-8BBF-2E2A9ECF4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B206C9B2-27BE-4B6F-A4D0-485FBBEB5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E7D673E-0C5C-4F2B-B46E-3E9286B9E8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0F78B34-9B26-4CA9-B8F0-B9638730F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hu-HU"/>
            </a:p>
          </p:txBody>
        </p:sp>
      </p:grpSp>
      <p:pic>
        <p:nvPicPr>
          <p:cNvPr id="5" name="Tartalom helye 4" descr="A képen étel, Snack, étkezés, fedett pályá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7BF78FD-5F21-2CB6-D4A2-9B6E8F5C7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" r="761" b="7459"/>
          <a:stretch>
            <a:fillRect/>
          </a:stretch>
        </p:blipFill>
        <p:spPr>
          <a:xfrm>
            <a:off x="2027153" y="-8467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8144A790-6599-3DC4-5A76-99042F61D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0563" y="1678665"/>
            <a:ext cx="3887839" cy="23721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endParaRPr lang="en-US" sz="5400"/>
          </a:p>
        </p:txBody>
      </p:sp>
    </p:spTree>
    <p:extLst>
      <p:ext uri="{BB962C8B-B14F-4D97-AF65-F5344CB8AC3E}">
        <p14:creationId xmlns:p14="http://schemas.microsoft.com/office/powerpoint/2010/main" val="416135651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1A6DE4B-924E-0346-184F-2B5ED2BEC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endParaRPr lang="hu-HU"/>
          </a:p>
        </p:txBody>
      </p:sp>
      <p:sp>
        <p:nvSpPr>
          <p:cNvPr id="30" name="Content Placeholder 8">
            <a:extLst>
              <a:ext uri="{FF2B5EF4-FFF2-40B4-BE49-F238E27FC236}">
                <a16:creationId xmlns:a16="http://schemas.microsoft.com/office/drawing/2014/main" id="{04D95F4B-4ED4-F541-CFDB-FC8A9D8A73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6287" y="2160589"/>
            <a:ext cx="2934714" cy="3880773"/>
          </a:xfrm>
        </p:spPr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Tartalom helye 4" descr="A képen fedett pályás, desszert, Snack, ét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DB32B13-C775-2ED4-BB51-DD84890A2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3" r="3" b="3"/>
          <a:stretch>
            <a:fillRect/>
          </a:stretch>
        </p:blipFill>
        <p:spPr>
          <a:xfrm>
            <a:off x="1097934" y="498291"/>
            <a:ext cx="7985105" cy="571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9395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6CCF21F-B39F-76EC-C3FE-D26BD2F65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894" y="24892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hu-HU" sz="6000" dirty="0"/>
              <a:t>Köszönjük a figyelmet!</a:t>
            </a:r>
          </a:p>
        </p:txBody>
      </p:sp>
    </p:spTree>
    <p:extLst>
      <p:ext uri="{BB962C8B-B14F-4D97-AF65-F5344CB8AC3E}">
        <p14:creationId xmlns:p14="http://schemas.microsoft.com/office/powerpoint/2010/main" val="231144334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Dimenzió">
  <a:themeElements>
    <a:clrScheme name="Dimenzió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Dimenzió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menzió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</TotalTime>
  <Words>26</Words>
  <Application>Microsoft Office PowerPoint</Application>
  <PresentationFormat>Szélesvásznú</PresentationFormat>
  <Paragraphs>10</Paragraphs>
  <Slides>34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8" baseType="lpstr">
      <vt:lpstr>Arial</vt:lpstr>
      <vt:lpstr>Trebuchet MS</vt:lpstr>
      <vt:lpstr>Wingdings 3</vt:lpstr>
      <vt:lpstr>Dimenzió</vt:lpstr>
      <vt:lpstr>A Beregújfalui Református Gyülekezet Szeretetkonyhájának bemutatása</vt:lpstr>
      <vt:lpstr>PowerPoint-bemutató</vt:lpstr>
      <vt:lpstr>Szakácsnőink</vt:lpstr>
      <vt:lpstr>Készül az ebéd</vt:lpstr>
      <vt:lpstr>Az ebéd kiszállítása</vt:lpstr>
      <vt:lpstr>Az étel átadása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  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Az elkészült ebéd</vt:lpstr>
      <vt:lpstr>PowerPoint-bemutató</vt:lpstr>
      <vt:lpstr>PowerPoint-bemutató</vt:lpstr>
      <vt:lpstr>PowerPoint-bemutató</vt:lpstr>
      <vt:lpstr>PowerPoint-bemutató</vt:lpstr>
      <vt:lpstr>Köszönjük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Halász Ádám</dc:creator>
  <cp:lastModifiedBy>Halász Ádám</cp:lastModifiedBy>
  <cp:revision>4</cp:revision>
  <dcterms:created xsi:type="dcterms:W3CDTF">2025-08-13T19:32:29Z</dcterms:created>
  <dcterms:modified xsi:type="dcterms:W3CDTF">2025-08-24T18:10:45Z</dcterms:modified>
</cp:coreProperties>
</file>