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18288000" cy="10287000"/>
  <p:notesSz cx="6858000" cy="9144000"/>
  <p:embeddedFontLst>
    <p:embeddedFont>
      <p:font typeface="Open Sauce" charset="1" panose="00000500000000000000"/>
      <p:regular r:id="rId14"/>
    </p:embeddedFont>
    <p:embeddedFont>
      <p:font typeface="DM Sans Bold" charset="1" panose="00000000000000000000"/>
      <p:regular r:id="rId15"/>
    </p:embeddedFont>
    <p:embeddedFont>
      <p:font typeface="Open Sauce Bold" charset="1" panose="00000800000000000000"/>
      <p:regular r:id="rId16"/>
    </p:embeddedFont>
    <p:embeddedFont>
      <p:font typeface="Poppins Bold" charset="1" panose="0000080000000000000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9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jpeg" Type="http://schemas.openxmlformats.org/officeDocument/2006/relationships/image"/><Relationship Id="rId3" Target="../media/image11.jpeg" Type="http://schemas.openxmlformats.org/officeDocument/2006/relationships/image"/><Relationship Id="rId4" Target="../media/image12.jpeg" Type="http://schemas.openxmlformats.org/officeDocument/2006/relationships/image"/><Relationship Id="rId5" Target="../media/image13.png" Type="http://schemas.openxmlformats.org/officeDocument/2006/relationships/image"/><Relationship Id="rId6" Target="../media/image14.svg" Type="http://schemas.openxmlformats.org/officeDocument/2006/relationships/image"/><Relationship Id="rId7" Target="../media/image4.png" Type="http://schemas.openxmlformats.org/officeDocument/2006/relationships/image"/><Relationship Id="rId8" Target="../media/image5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.png" Type="http://schemas.openxmlformats.org/officeDocument/2006/relationships/image"/><Relationship Id="rId11" Target="../media/image23.svg" Type="http://schemas.openxmlformats.org/officeDocument/2006/relationships/image"/><Relationship Id="rId2" Target="../media/image15.png" Type="http://schemas.openxmlformats.org/officeDocument/2006/relationships/image"/><Relationship Id="rId3" Target="../media/image16.png" Type="http://schemas.openxmlformats.org/officeDocument/2006/relationships/image"/><Relationship Id="rId4" Target="../media/image17.png" Type="http://schemas.openxmlformats.org/officeDocument/2006/relationships/image"/><Relationship Id="rId5" Target="../media/image18.svg" Type="http://schemas.openxmlformats.org/officeDocument/2006/relationships/image"/><Relationship Id="rId6" Target="../media/image2.png" Type="http://schemas.openxmlformats.org/officeDocument/2006/relationships/image"/><Relationship Id="rId7" Target="../media/image19.png" Type="http://schemas.openxmlformats.org/officeDocument/2006/relationships/image"/><Relationship Id="rId8" Target="../media/image20.svg" Type="http://schemas.openxmlformats.org/officeDocument/2006/relationships/image"/><Relationship Id="rId9" Target="../media/image21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jpeg" Type="http://schemas.openxmlformats.org/officeDocument/2006/relationships/image"/><Relationship Id="rId3" Target="../media/image26.jpeg" Type="http://schemas.openxmlformats.org/officeDocument/2006/relationships/image"/><Relationship Id="rId4" Target="../media/image27.png" Type="http://schemas.openxmlformats.org/officeDocument/2006/relationships/image"/><Relationship Id="rId5" Target="../media/image28.jpeg" Type="http://schemas.openxmlformats.org/officeDocument/2006/relationships/image"/><Relationship Id="rId6" Target="../media/image29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Relationship Id="rId3" Target="../media/image30.jpeg" Type="http://schemas.openxmlformats.org/officeDocument/2006/relationships/image"/><Relationship Id="rId4" Target="../media/image31.png" Type="http://schemas.openxmlformats.org/officeDocument/2006/relationships/image"/><Relationship Id="rId5" Target="../media/image32.svg" Type="http://schemas.openxmlformats.org/officeDocument/2006/relationships/image"/><Relationship Id="rId6" Target="../media/image33.png" Type="http://schemas.openxmlformats.org/officeDocument/2006/relationships/image"/><Relationship Id="rId7" Target="../media/image34.svg" Type="http://schemas.openxmlformats.org/officeDocument/2006/relationships/image"/><Relationship Id="rId8" Target="../media/image35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3562436" y="-4524304"/>
            <a:ext cx="4725564" cy="11795887"/>
            <a:chOff x="0" y="0"/>
            <a:chExt cx="1244593" cy="310673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44593" cy="3106736"/>
            </a:xfrm>
            <a:custGeom>
              <a:avLst/>
              <a:gdLst/>
              <a:ahLst/>
              <a:cxnLst/>
              <a:rect r="r" b="b" t="t" l="l"/>
              <a:pathLst>
                <a:path h="3106736" w="1244593">
                  <a:moveTo>
                    <a:pt x="0" y="0"/>
                  </a:moveTo>
                  <a:lnTo>
                    <a:pt x="1244593" y="0"/>
                  </a:lnTo>
                  <a:lnTo>
                    <a:pt x="1244593" y="3106736"/>
                  </a:lnTo>
                  <a:lnTo>
                    <a:pt x="0" y="3106736"/>
                  </a:lnTo>
                  <a:close/>
                </a:path>
              </a:pathLst>
            </a:custGeom>
            <a:solidFill>
              <a:srgbClr val="34966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19050"/>
              <a:ext cx="1244593" cy="30876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12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9491015" y="1028700"/>
            <a:ext cx="8043786" cy="7271583"/>
            <a:chOff x="0" y="0"/>
            <a:chExt cx="6350000" cy="57404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351270" cy="5741670"/>
            </a:xfrm>
            <a:custGeom>
              <a:avLst/>
              <a:gdLst/>
              <a:ahLst/>
              <a:cxnLst/>
              <a:rect r="r" b="b" t="t" l="l"/>
              <a:pathLst>
                <a:path h="5741670" w="6351270">
                  <a:moveTo>
                    <a:pt x="0" y="542290"/>
                  </a:moveTo>
                  <a:lnTo>
                    <a:pt x="0" y="2392680"/>
                  </a:lnTo>
                  <a:cubicBezTo>
                    <a:pt x="0" y="2691130"/>
                    <a:pt x="242570" y="2933700"/>
                    <a:pt x="542290" y="2933700"/>
                  </a:cubicBezTo>
                  <a:lnTo>
                    <a:pt x="1148080" y="2933700"/>
                  </a:lnTo>
                  <a:cubicBezTo>
                    <a:pt x="1447800" y="2933700"/>
                    <a:pt x="1690370" y="3176270"/>
                    <a:pt x="1690370" y="3475990"/>
                  </a:cubicBezTo>
                  <a:lnTo>
                    <a:pt x="1690370" y="5199380"/>
                  </a:lnTo>
                  <a:cubicBezTo>
                    <a:pt x="1690370" y="5499100"/>
                    <a:pt x="1932940" y="5741670"/>
                    <a:pt x="2232660" y="5741670"/>
                  </a:cubicBezTo>
                  <a:lnTo>
                    <a:pt x="3599180" y="5741670"/>
                  </a:lnTo>
                  <a:cubicBezTo>
                    <a:pt x="3735070" y="5741670"/>
                    <a:pt x="3867150" y="5689600"/>
                    <a:pt x="3967480" y="5598160"/>
                  </a:cubicBezTo>
                  <a:lnTo>
                    <a:pt x="6177280" y="3553460"/>
                  </a:lnTo>
                  <a:cubicBezTo>
                    <a:pt x="6287770" y="3450590"/>
                    <a:pt x="6351270" y="3307080"/>
                    <a:pt x="6351270" y="3155950"/>
                  </a:cubicBezTo>
                  <a:lnTo>
                    <a:pt x="6351270" y="542290"/>
                  </a:lnTo>
                  <a:cubicBezTo>
                    <a:pt x="6350000" y="242570"/>
                    <a:pt x="6107430" y="0"/>
                    <a:pt x="5807710" y="0"/>
                  </a:cubicBezTo>
                  <a:lnTo>
                    <a:pt x="542290" y="0"/>
                  </a:lnTo>
                  <a:cubicBezTo>
                    <a:pt x="242570" y="0"/>
                    <a:pt x="0" y="242570"/>
                    <a:pt x="0" y="542290"/>
                  </a:cubicBezTo>
                  <a:close/>
                </a:path>
              </a:pathLst>
            </a:custGeom>
            <a:blipFill>
              <a:blip r:embed="rId2"/>
              <a:stretch>
                <a:fillRect l="-17801" t="0" r="-17801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370322" y="226173"/>
            <a:ext cx="2922065" cy="513231"/>
          </a:xfrm>
          <a:custGeom>
            <a:avLst/>
            <a:gdLst/>
            <a:ahLst/>
            <a:cxnLst/>
            <a:rect r="r" b="b" t="t" l="l"/>
            <a:pathLst>
              <a:path h="513231" w="2922065">
                <a:moveTo>
                  <a:pt x="0" y="0"/>
                </a:moveTo>
                <a:lnTo>
                  <a:pt x="2922064" y="0"/>
                </a:lnTo>
                <a:lnTo>
                  <a:pt x="2922064" y="513231"/>
                </a:lnTo>
                <a:lnTo>
                  <a:pt x="0" y="513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5400000">
            <a:off x="1230290" y="4899155"/>
            <a:ext cx="4725564" cy="11795887"/>
            <a:chOff x="0" y="0"/>
            <a:chExt cx="1244593" cy="3106736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244593" cy="3106736"/>
            </a:xfrm>
            <a:custGeom>
              <a:avLst/>
              <a:gdLst/>
              <a:ahLst/>
              <a:cxnLst/>
              <a:rect r="r" b="b" t="t" l="l"/>
              <a:pathLst>
                <a:path h="3106736" w="1244593">
                  <a:moveTo>
                    <a:pt x="0" y="0"/>
                  </a:moveTo>
                  <a:lnTo>
                    <a:pt x="1244593" y="0"/>
                  </a:lnTo>
                  <a:lnTo>
                    <a:pt x="1244593" y="3106736"/>
                  </a:lnTo>
                  <a:lnTo>
                    <a:pt x="0" y="3106736"/>
                  </a:lnTo>
                  <a:close/>
                </a:path>
              </a:pathLst>
            </a:custGeom>
            <a:solidFill>
              <a:srgbClr val="34966C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19050"/>
              <a:ext cx="1244593" cy="30876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12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-4859017" y="4305413"/>
            <a:ext cx="12827532" cy="7045410"/>
            <a:chOff x="0" y="0"/>
            <a:chExt cx="10451509" cy="57404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0452779" cy="5741670"/>
            </a:xfrm>
            <a:custGeom>
              <a:avLst/>
              <a:gdLst/>
              <a:ahLst/>
              <a:cxnLst/>
              <a:rect r="r" b="b" t="t" l="l"/>
              <a:pathLst>
                <a:path h="5741670" w="10452779">
                  <a:moveTo>
                    <a:pt x="0" y="542290"/>
                  </a:moveTo>
                  <a:lnTo>
                    <a:pt x="0" y="2392680"/>
                  </a:lnTo>
                  <a:cubicBezTo>
                    <a:pt x="0" y="2691130"/>
                    <a:pt x="399248" y="2933700"/>
                    <a:pt x="892559" y="2933700"/>
                  </a:cubicBezTo>
                  <a:lnTo>
                    <a:pt x="1889633" y="2933700"/>
                  </a:lnTo>
                  <a:cubicBezTo>
                    <a:pt x="2382944" y="2933700"/>
                    <a:pt x="2782192" y="3176270"/>
                    <a:pt x="2782192" y="3475990"/>
                  </a:cubicBezTo>
                  <a:lnTo>
                    <a:pt x="2782192" y="5199380"/>
                  </a:lnTo>
                  <a:cubicBezTo>
                    <a:pt x="2782192" y="5499100"/>
                    <a:pt x="3181439" y="5741670"/>
                    <a:pt x="3674751" y="5741670"/>
                  </a:cubicBezTo>
                  <a:lnTo>
                    <a:pt x="5923915" y="5741670"/>
                  </a:lnTo>
                  <a:cubicBezTo>
                    <a:pt x="6147578" y="5741670"/>
                    <a:pt x="6364969" y="5689600"/>
                    <a:pt x="6530103" y="5598160"/>
                  </a:cubicBezTo>
                  <a:lnTo>
                    <a:pt x="10167228" y="3553460"/>
                  </a:lnTo>
                  <a:cubicBezTo>
                    <a:pt x="10349085" y="3450590"/>
                    <a:pt x="10452779" y="3307080"/>
                    <a:pt x="10452779" y="3155950"/>
                  </a:cubicBezTo>
                  <a:lnTo>
                    <a:pt x="10452779" y="542290"/>
                  </a:lnTo>
                  <a:cubicBezTo>
                    <a:pt x="10451509" y="242570"/>
                    <a:pt x="10052262" y="0"/>
                    <a:pt x="9558950" y="0"/>
                  </a:cubicBezTo>
                  <a:lnTo>
                    <a:pt x="892559" y="0"/>
                  </a:lnTo>
                  <a:cubicBezTo>
                    <a:pt x="399248" y="0"/>
                    <a:pt x="0" y="242570"/>
                    <a:pt x="0" y="542290"/>
                  </a:cubicBezTo>
                  <a:close/>
                </a:path>
              </a:pathLst>
            </a:custGeom>
            <a:blipFill>
              <a:blip r:embed="rId4"/>
              <a:stretch>
                <a:fillRect l="0" t="-9516" r="0" b="-9516"/>
              </a:stretch>
            </a:blip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525181" y="844179"/>
            <a:ext cx="9260983" cy="23609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80"/>
              </a:lnSpc>
            </a:pPr>
          </a:p>
          <a:p>
            <a:pPr algn="ctr">
              <a:lnSpc>
                <a:spcPts val="9180"/>
              </a:lnSpc>
            </a:pPr>
            <a:r>
              <a:rPr lang="en-US" sz="8579" spc="-643">
                <a:solidFill>
                  <a:srgbClr val="35966C"/>
                </a:solidFill>
                <a:latin typeface="Open Sauce"/>
                <a:ea typeface="Open Sauce"/>
                <a:cs typeface="Open Sauce"/>
                <a:sym typeface="Open Sauce"/>
              </a:rPr>
              <a:t>Szeretethíd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306212" y="2364716"/>
            <a:ext cx="21309897" cy="8276247"/>
            <a:chOff x="0" y="0"/>
            <a:chExt cx="5612483" cy="217975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612483" cy="2179752"/>
            </a:xfrm>
            <a:custGeom>
              <a:avLst/>
              <a:gdLst/>
              <a:ahLst/>
              <a:cxnLst/>
              <a:rect r="r" b="b" t="t" l="l"/>
              <a:pathLst>
                <a:path h="2179752" w="5612483">
                  <a:moveTo>
                    <a:pt x="0" y="0"/>
                  </a:moveTo>
                  <a:lnTo>
                    <a:pt x="5612483" y="0"/>
                  </a:lnTo>
                  <a:lnTo>
                    <a:pt x="5612483" y="2179752"/>
                  </a:lnTo>
                  <a:lnTo>
                    <a:pt x="0" y="2179752"/>
                  </a:lnTo>
                  <a:close/>
                </a:path>
              </a:pathLst>
            </a:custGeom>
            <a:solidFill>
              <a:srgbClr val="35966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19050"/>
              <a:ext cx="5612483" cy="21607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12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5106491" y="77811"/>
            <a:ext cx="3181509" cy="558800"/>
          </a:xfrm>
          <a:custGeom>
            <a:avLst/>
            <a:gdLst/>
            <a:ahLst/>
            <a:cxnLst/>
            <a:rect r="r" b="b" t="t" l="l"/>
            <a:pathLst>
              <a:path h="558800" w="3181509">
                <a:moveTo>
                  <a:pt x="0" y="0"/>
                </a:moveTo>
                <a:lnTo>
                  <a:pt x="3181509" y="0"/>
                </a:lnTo>
                <a:lnTo>
                  <a:pt x="3181509" y="558800"/>
                </a:lnTo>
                <a:lnTo>
                  <a:pt x="0" y="5588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7309432" y="2758025"/>
            <a:ext cx="10381256" cy="65532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46"/>
              </a:lnSpc>
            </a:pPr>
            <a:r>
              <a:rPr lang="en-US" sz="3747" spc="-281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A Magyar Református Szeretetszolgálat 2009 óta minden évben megrendezi Kárpát-medence-szerte Szeretethíd programját, amely:</a:t>
            </a:r>
          </a:p>
          <a:p>
            <a:pPr algn="ctr">
              <a:lnSpc>
                <a:spcPts val="5246"/>
              </a:lnSpc>
            </a:pPr>
          </a:p>
          <a:p>
            <a:pPr algn="ctr">
              <a:lnSpc>
                <a:spcPts val="5246"/>
              </a:lnSpc>
            </a:pPr>
            <a:r>
              <a:rPr lang="en-US" sz="3747" spc="-281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egy kétnapos önkéntes megmozdulás</a:t>
            </a:r>
          </a:p>
          <a:p>
            <a:pPr algn="ctr">
              <a:lnSpc>
                <a:spcPts val="5246"/>
              </a:lnSpc>
            </a:pPr>
          </a:p>
          <a:p>
            <a:pPr algn="ctr">
              <a:lnSpc>
                <a:spcPts val="5246"/>
              </a:lnSpc>
            </a:pPr>
          </a:p>
          <a:p>
            <a:pPr algn="ctr">
              <a:lnSpc>
                <a:spcPts val="5246"/>
              </a:lnSpc>
            </a:pPr>
            <a:r>
              <a:rPr lang="en-US" sz="3747" spc="-281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        alulról jövő kezdeményezéseket karol fel és koordinál</a:t>
            </a:r>
          </a:p>
          <a:p>
            <a:pPr algn="l">
              <a:lnSpc>
                <a:spcPts val="5246"/>
              </a:lnSpc>
            </a:pPr>
            <a:r>
              <a:rPr lang="en-US" sz="3747" spc="-281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                        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7501326" y="5441257"/>
            <a:ext cx="536540" cy="698171"/>
          </a:xfrm>
          <a:custGeom>
            <a:avLst/>
            <a:gdLst/>
            <a:ahLst/>
            <a:cxnLst/>
            <a:rect r="r" b="b" t="t" l="l"/>
            <a:pathLst>
              <a:path h="698171" w="536540">
                <a:moveTo>
                  <a:pt x="0" y="0"/>
                </a:moveTo>
                <a:lnTo>
                  <a:pt x="536539" y="0"/>
                </a:lnTo>
                <a:lnTo>
                  <a:pt x="536539" y="698171"/>
                </a:lnTo>
                <a:lnTo>
                  <a:pt x="0" y="69817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7586437" y="7418743"/>
            <a:ext cx="536540" cy="698171"/>
          </a:xfrm>
          <a:custGeom>
            <a:avLst/>
            <a:gdLst/>
            <a:ahLst/>
            <a:cxnLst/>
            <a:rect r="r" b="b" t="t" l="l"/>
            <a:pathLst>
              <a:path h="698171" w="536540">
                <a:moveTo>
                  <a:pt x="0" y="0"/>
                </a:moveTo>
                <a:lnTo>
                  <a:pt x="536540" y="0"/>
                </a:lnTo>
                <a:lnTo>
                  <a:pt x="536540" y="698171"/>
                </a:lnTo>
                <a:lnTo>
                  <a:pt x="0" y="69817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0" y="1028700"/>
            <a:ext cx="6647880" cy="8017396"/>
          </a:xfrm>
          <a:custGeom>
            <a:avLst/>
            <a:gdLst/>
            <a:ahLst/>
            <a:cxnLst/>
            <a:rect r="r" b="b" t="t" l="l"/>
            <a:pathLst>
              <a:path h="8017396" w="6647880">
                <a:moveTo>
                  <a:pt x="0" y="0"/>
                </a:moveTo>
                <a:lnTo>
                  <a:pt x="6647880" y="0"/>
                </a:lnTo>
                <a:lnTo>
                  <a:pt x="6647880" y="8017396"/>
                </a:lnTo>
                <a:lnTo>
                  <a:pt x="0" y="801739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5734" t="0" r="-5734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8167711">
            <a:off x="321718" y="-3439878"/>
            <a:ext cx="16898330" cy="17147752"/>
          </a:xfrm>
          <a:custGeom>
            <a:avLst/>
            <a:gdLst/>
            <a:ahLst/>
            <a:cxnLst/>
            <a:rect r="r" b="b" t="t" l="l"/>
            <a:pathLst>
              <a:path h="17147752" w="16898330">
                <a:moveTo>
                  <a:pt x="0" y="0"/>
                </a:moveTo>
                <a:lnTo>
                  <a:pt x="16898331" y="0"/>
                </a:lnTo>
                <a:lnTo>
                  <a:pt x="16898331" y="17147752"/>
                </a:lnTo>
                <a:lnTo>
                  <a:pt x="0" y="171477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759250" y="1399939"/>
            <a:ext cx="12023268" cy="7063837"/>
          </a:xfrm>
          <a:custGeom>
            <a:avLst/>
            <a:gdLst/>
            <a:ahLst/>
            <a:cxnLst/>
            <a:rect r="r" b="b" t="t" l="l"/>
            <a:pathLst>
              <a:path h="7063837" w="12023268">
                <a:moveTo>
                  <a:pt x="0" y="0"/>
                </a:moveTo>
                <a:lnTo>
                  <a:pt x="12023267" y="0"/>
                </a:lnTo>
                <a:lnTo>
                  <a:pt x="12023267" y="7063837"/>
                </a:lnTo>
                <a:lnTo>
                  <a:pt x="0" y="706383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4956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199063" y="853153"/>
            <a:ext cx="4135469" cy="6136784"/>
            <a:chOff x="0" y="0"/>
            <a:chExt cx="599066" cy="88897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99066" cy="888978"/>
            </a:xfrm>
            <a:custGeom>
              <a:avLst/>
              <a:gdLst/>
              <a:ahLst/>
              <a:cxnLst/>
              <a:rect r="r" b="b" t="t" l="l"/>
              <a:pathLst>
                <a:path h="888978" w="599066">
                  <a:moveTo>
                    <a:pt x="43058" y="0"/>
                  </a:moveTo>
                  <a:lnTo>
                    <a:pt x="556009" y="0"/>
                  </a:lnTo>
                  <a:cubicBezTo>
                    <a:pt x="579789" y="0"/>
                    <a:pt x="599066" y="19278"/>
                    <a:pt x="599066" y="43058"/>
                  </a:cubicBezTo>
                  <a:lnTo>
                    <a:pt x="599066" y="845920"/>
                  </a:lnTo>
                  <a:cubicBezTo>
                    <a:pt x="599066" y="857340"/>
                    <a:pt x="594530" y="868292"/>
                    <a:pt x="586455" y="876367"/>
                  </a:cubicBezTo>
                  <a:cubicBezTo>
                    <a:pt x="578380" y="884442"/>
                    <a:pt x="567428" y="888978"/>
                    <a:pt x="556009" y="888978"/>
                  </a:cubicBezTo>
                  <a:lnTo>
                    <a:pt x="43058" y="888978"/>
                  </a:lnTo>
                  <a:cubicBezTo>
                    <a:pt x="19278" y="888978"/>
                    <a:pt x="0" y="869700"/>
                    <a:pt x="0" y="845920"/>
                  </a:cubicBezTo>
                  <a:lnTo>
                    <a:pt x="0" y="43058"/>
                  </a:lnTo>
                  <a:cubicBezTo>
                    <a:pt x="0" y="19278"/>
                    <a:pt x="19278" y="0"/>
                    <a:pt x="43058" y="0"/>
                  </a:cubicBezTo>
                  <a:close/>
                </a:path>
              </a:pathLst>
            </a:custGeom>
            <a:blipFill>
              <a:blip r:embed="rId2"/>
              <a:stretch>
                <a:fillRect l="-49049" t="0" r="-49049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0628328" y="1221648"/>
            <a:ext cx="3898897" cy="6743025"/>
            <a:chOff x="0" y="0"/>
            <a:chExt cx="604041" cy="104467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04041" cy="1044671"/>
            </a:xfrm>
            <a:custGeom>
              <a:avLst/>
              <a:gdLst/>
              <a:ahLst/>
              <a:cxnLst/>
              <a:rect r="r" b="b" t="t" l="l"/>
              <a:pathLst>
                <a:path h="1044671" w="604041">
                  <a:moveTo>
                    <a:pt x="45670" y="0"/>
                  </a:moveTo>
                  <a:lnTo>
                    <a:pt x="558371" y="0"/>
                  </a:lnTo>
                  <a:cubicBezTo>
                    <a:pt x="570483" y="0"/>
                    <a:pt x="582100" y="4812"/>
                    <a:pt x="590665" y="13377"/>
                  </a:cubicBezTo>
                  <a:cubicBezTo>
                    <a:pt x="599230" y="21941"/>
                    <a:pt x="604041" y="33558"/>
                    <a:pt x="604041" y="45670"/>
                  </a:cubicBezTo>
                  <a:lnTo>
                    <a:pt x="604041" y="999001"/>
                  </a:lnTo>
                  <a:cubicBezTo>
                    <a:pt x="604041" y="1024224"/>
                    <a:pt x="583594" y="1044671"/>
                    <a:pt x="558371" y="1044671"/>
                  </a:cubicBezTo>
                  <a:lnTo>
                    <a:pt x="45670" y="1044671"/>
                  </a:lnTo>
                  <a:cubicBezTo>
                    <a:pt x="20447" y="1044671"/>
                    <a:pt x="0" y="1024224"/>
                    <a:pt x="0" y="999001"/>
                  </a:cubicBezTo>
                  <a:lnTo>
                    <a:pt x="0" y="45670"/>
                  </a:lnTo>
                  <a:cubicBezTo>
                    <a:pt x="0" y="20447"/>
                    <a:pt x="20447" y="0"/>
                    <a:pt x="45670" y="0"/>
                  </a:cubicBezTo>
                  <a:close/>
                </a:path>
              </a:pathLst>
            </a:custGeom>
            <a:blipFill>
              <a:blip r:embed="rId3"/>
              <a:stretch>
                <a:fillRect l="-79946" t="0" r="-79946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4641525" y="2698272"/>
            <a:ext cx="3419638" cy="5980722"/>
            <a:chOff x="0" y="0"/>
            <a:chExt cx="529791" cy="92657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29791" cy="926570"/>
            </a:xfrm>
            <a:custGeom>
              <a:avLst/>
              <a:gdLst/>
              <a:ahLst/>
              <a:cxnLst/>
              <a:rect r="r" b="b" t="t" l="l"/>
              <a:pathLst>
                <a:path h="926570" w="529791">
                  <a:moveTo>
                    <a:pt x="52071" y="0"/>
                  </a:moveTo>
                  <a:lnTo>
                    <a:pt x="477720" y="0"/>
                  </a:lnTo>
                  <a:cubicBezTo>
                    <a:pt x="506478" y="0"/>
                    <a:pt x="529791" y="23313"/>
                    <a:pt x="529791" y="52071"/>
                  </a:cubicBezTo>
                  <a:lnTo>
                    <a:pt x="529791" y="874499"/>
                  </a:lnTo>
                  <a:cubicBezTo>
                    <a:pt x="529791" y="903257"/>
                    <a:pt x="506478" y="926570"/>
                    <a:pt x="477720" y="926570"/>
                  </a:cubicBezTo>
                  <a:lnTo>
                    <a:pt x="52071" y="926570"/>
                  </a:lnTo>
                  <a:cubicBezTo>
                    <a:pt x="23313" y="926570"/>
                    <a:pt x="0" y="903257"/>
                    <a:pt x="0" y="874499"/>
                  </a:cubicBezTo>
                  <a:lnTo>
                    <a:pt x="0" y="52071"/>
                  </a:lnTo>
                  <a:cubicBezTo>
                    <a:pt x="0" y="23313"/>
                    <a:pt x="23313" y="0"/>
                    <a:pt x="52071" y="0"/>
                  </a:cubicBezTo>
                  <a:close/>
                </a:path>
              </a:pathLst>
            </a:custGeom>
            <a:blipFill>
              <a:blip r:embed="rId4"/>
              <a:stretch>
                <a:fillRect l="-83229" t="0" r="-83229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1256911" y="900778"/>
            <a:ext cx="3613098" cy="1885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675"/>
              </a:lnSpc>
            </a:pPr>
          </a:p>
          <a:p>
            <a:pPr algn="just">
              <a:lnSpc>
                <a:spcPts val="3675"/>
              </a:lnSpc>
            </a:pPr>
            <a:r>
              <a:rPr lang="en-US" b="true" sz="3500" spc="77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2026</a:t>
            </a:r>
          </a:p>
          <a:p>
            <a:pPr algn="just">
              <a:lnSpc>
                <a:spcPts val="3675"/>
              </a:lnSpc>
            </a:pPr>
            <a:r>
              <a:rPr lang="en-US" b="true" sz="3500" spc="77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május 15-16.</a:t>
            </a:r>
          </a:p>
          <a:p>
            <a:pPr algn="just">
              <a:lnSpc>
                <a:spcPts val="3675"/>
              </a:lnSpc>
            </a:pP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5850973" y="6832543"/>
            <a:ext cx="4483560" cy="2176564"/>
          </a:xfrm>
          <a:custGeom>
            <a:avLst/>
            <a:gdLst/>
            <a:ahLst/>
            <a:cxnLst/>
            <a:rect r="r" b="b" t="t" l="l"/>
            <a:pathLst>
              <a:path h="2176564" w="4483560">
                <a:moveTo>
                  <a:pt x="0" y="0"/>
                </a:moveTo>
                <a:lnTo>
                  <a:pt x="4483560" y="0"/>
                </a:lnTo>
                <a:lnTo>
                  <a:pt x="4483560" y="2176564"/>
                </a:lnTo>
                <a:lnTo>
                  <a:pt x="0" y="217656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1278258" y="8417265"/>
            <a:ext cx="1949449" cy="1383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30"/>
              </a:lnSpc>
            </a:pPr>
            <a:r>
              <a:rPr lang="en-US" b="true" sz="2600" spc="57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111</a:t>
            </a:r>
          </a:p>
          <a:p>
            <a:pPr algn="ctr">
              <a:lnSpc>
                <a:spcPts val="2730"/>
              </a:lnSpc>
            </a:pPr>
            <a:r>
              <a:rPr lang="en-US" b="true" sz="2600" spc="57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 szociális feladat</a:t>
            </a:r>
          </a:p>
          <a:p>
            <a:pPr algn="ctr">
              <a:lnSpc>
                <a:spcPts val="2730"/>
              </a:lnSpc>
            </a:pP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10128097" y="7799859"/>
            <a:ext cx="4249769" cy="2063070"/>
          </a:xfrm>
          <a:custGeom>
            <a:avLst/>
            <a:gdLst/>
            <a:ahLst/>
            <a:cxnLst/>
            <a:rect r="r" b="b" t="t" l="l"/>
            <a:pathLst>
              <a:path h="2063070" w="4249769">
                <a:moveTo>
                  <a:pt x="0" y="0"/>
                </a:moveTo>
                <a:lnTo>
                  <a:pt x="4249770" y="0"/>
                </a:lnTo>
                <a:lnTo>
                  <a:pt x="4249770" y="2063070"/>
                </a:lnTo>
                <a:lnTo>
                  <a:pt x="0" y="206307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4190631" y="8185687"/>
            <a:ext cx="4249769" cy="2063070"/>
          </a:xfrm>
          <a:custGeom>
            <a:avLst/>
            <a:gdLst/>
            <a:ahLst/>
            <a:cxnLst/>
            <a:rect r="r" b="b" t="t" l="l"/>
            <a:pathLst>
              <a:path h="2063070" w="4249769">
                <a:moveTo>
                  <a:pt x="0" y="0"/>
                </a:moveTo>
                <a:lnTo>
                  <a:pt x="4249769" y="0"/>
                </a:lnTo>
                <a:lnTo>
                  <a:pt x="4249769" y="2063069"/>
                </a:lnTo>
                <a:lnTo>
                  <a:pt x="0" y="206306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4641525" y="8869494"/>
            <a:ext cx="3232490" cy="1040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30"/>
              </a:lnSpc>
            </a:pPr>
            <a:r>
              <a:rPr lang="en-US" b="true" sz="2600" spc="57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63</a:t>
            </a:r>
          </a:p>
          <a:p>
            <a:pPr algn="ctr">
              <a:lnSpc>
                <a:spcPts val="2730"/>
              </a:lnSpc>
            </a:pPr>
            <a:r>
              <a:rPr lang="en-US" b="true" sz="2600" spc="57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fejlesztési tevékenységek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6476508" y="7419711"/>
            <a:ext cx="3232490" cy="1040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30"/>
              </a:lnSpc>
            </a:pPr>
            <a:r>
              <a:rPr lang="en-US" b="true" sz="2600" spc="57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180</a:t>
            </a:r>
          </a:p>
          <a:p>
            <a:pPr algn="l">
              <a:lnSpc>
                <a:spcPts val="2730"/>
              </a:lnSpc>
            </a:pPr>
            <a:r>
              <a:rPr lang="en-US" sz="2600" spc="57" b="true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környezetvédelmi</a:t>
            </a:r>
          </a:p>
          <a:p>
            <a:pPr algn="ctr">
              <a:lnSpc>
                <a:spcPts val="2730"/>
              </a:lnSpc>
            </a:pPr>
            <a:r>
              <a:rPr lang="en-US" b="true" sz="2600" spc="57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vállalás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08815" y="2824151"/>
            <a:ext cx="3753536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75"/>
              </a:lnSpc>
            </a:pPr>
          </a:p>
          <a:p>
            <a:pPr algn="l">
              <a:lnSpc>
                <a:spcPts val="3675"/>
              </a:lnSpc>
            </a:pPr>
            <a:r>
              <a:rPr lang="en-US" sz="3500" spc="77" b="true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</a:p>
          <a:p>
            <a:pPr algn="l">
              <a:lnSpc>
                <a:spcPts val="3675"/>
              </a:lnSpc>
            </a:pPr>
            <a:r>
              <a:rPr lang="en-US" sz="3500" spc="77" b="true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13140 résztvevő önkéntes</a:t>
            </a:r>
          </a:p>
          <a:p>
            <a:pPr algn="l">
              <a:lnSpc>
                <a:spcPts val="3675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1186693" y="4996517"/>
            <a:ext cx="3753536" cy="23523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75"/>
              </a:lnSpc>
            </a:pPr>
          </a:p>
          <a:p>
            <a:pPr algn="l">
              <a:lnSpc>
                <a:spcPts val="3675"/>
              </a:lnSpc>
            </a:pPr>
            <a:r>
              <a:rPr lang="en-US" sz="3500" spc="77" b="true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</a:p>
          <a:p>
            <a:pPr algn="l">
              <a:lnSpc>
                <a:spcPts val="3675"/>
              </a:lnSpc>
            </a:pPr>
            <a:r>
              <a:rPr lang="en-US" sz="3500" spc="77" b="true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A regisztrálók 1/3-a határontúli</a:t>
            </a:r>
          </a:p>
          <a:p>
            <a:pPr algn="l">
              <a:lnSpc>
                <a:spcPts val="3675"/>
              </a:lnSpc>
            </a:pP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9004972" y="6148876"/>
            <a:ext cx="536540" cy="698171"/>
          </a:xfrm>
          <a:custGeom>
            <a:avLst/>
            <a:gdLst/>
            <a:ahLst/>
            <a:cxnLst/>
            <a:rect r="r" b="b" t="t" l="l"/>
            <a:pathLst>
              <a:path h="698171" w="536540">
                <a:moveTo>
                  <a:pt x="0" y="0"/>
                </a:moveTo>
                <a:lnTo>
                  <a:pt x="536539" y="0"/>
                </a:lnTo>
                <a:lnTo>
                  <a:pt x="536539" y="698172"/>
                </a:lnTo>
                <a:lnTo>
                  <a:pt x="0" y="69817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9157372" y="6301276"/>
            <a:ext cx="536540" cy="698171"/>
          </a:xfrm>
          <a:custGeom>
            <a:avLst/>
            <a:gdLst/>
            <a:ahLst/>
            <a:cxnLst/>
            <a:rect r="r" b="b" t="t" l="l"/>
            <a:pathLst>
              <a:path h="698171" w="536540">
                <a:moveTo>
                  <a:pt x="0" y="0"/>
                </a:moveTo>
                <a:lnTo>
                  <a:pt x="536539" y="0"/>
                </a:lnTo>
                <a:lnTo>
                  <a:pt x="536539" y="698172"/>
                </a:lnTo>
                <a:lnTo>
                  <a:pt x="0" y="69817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557975" y="1470855"/>
            <a:ext cx="536540" cy="698171"/>
          </a:xfrm>
          <a:custGeom>
            <a:avLst/>
            <a:gdLst/>
            <a:ahLst/>
            <a:cxnLst/>
            <a:rect r="r" b="b" t="t" l="l"/>
            <a:pathLst>
              <a:path h="698171" w="536540">
                <a:moveTo>
                  <a:pt x="0" y="0"/>
                </a:moveTo>
                <a:lnTo>
                  <a:pt x="536540" y="0"/>
                </a:lnTo>
                <a:lnTo>
                  <a:pt x="536540" y="698171"/>
                </a:lnTo>
                <a:lnTo>
                  <a:pt x="0" y="69817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557975" y="3894990"/>
            <a:ext cx="536540" cy="698171"/>
          </a:xfrm>
          <a:custGeom>
            <a:avLst/>
            <a:gdLst/>
            <a:ahLst/>
            <a:cxnLst/>
            <a:rect r="r" b="b" t="t" l="l"/>
            <a:pathLst>
              <a:path h="698171" w="536540">
                <a:moveTo>
                  <a:pt x="0" y="0"/>
                </a:moveTo>
                <a:lnTo>
                  <a:pt x="536540" y="0"/>
                </a:lnTo>
                <a:lnTo>
                  <a:pt x="536540" y="698171"/>
                </a:lnTo>
                <a:lnTo>
                  <a:pt x="0" y="69817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486015" y="6033285"/>
            <a:ext cx="536540" cy="698171"/>
          </a:xfrm>
          <a:custGeom>
            <a:avLst/>
            <a:gdLst/>
            <a:ahLst/>
            <a:cxnLst/>
            <a:rect r="r" b="b" t="t" l="l"/>
            <a:pathLst>
              <a:path h="698171" w="536540">
                <a:moveTo>
                  <a:pt x="0" y="0"/>
                </a:moveTo>
                <a:lnTo>
                  <a:pt x="536540" y="0"/>
                </a:lnTo>
                <a:lnTo>
                  <a:pt x="536540" y="698171"/>
                </a:lnTo>
                <a:lnTo>
                  <a:pt x="0" y="69817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91822" y="0"/>
            <a:ext cx="18351247" cy="4446453"/>
            <a:chOff x="0" y="0"/>
            <a:chExt cx="4833250" cy="117108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33250" cy="1171082"/>
            </a:xfrm>
            <a:custGeom>
              <a:avLst/>
              <a:gdLst/>
              <a:ahLst/>
              <a:cxnLst/>
              <a:rect r="r" b="b" t="t" l="l"/>
              <a:pathLst>
                <a:path h="1171082" w="4833250">
                  <a:moveTo>
                    <a:pt x="0" y="0"/>
                  </a:moveTo>
                  <a:lnTo>
                    <a:pt x="4833250" y="0"/>
                  </a:lnTo>
                  <a:lnTo>
                    <a:pt x="4833250" y="1171082"/>
                  </a:lnTo>
                  <a:lnTo>
                    <a:pt x="0" y="1171082"/>
                  </a:lnTo>
                  <a:close/>
                </a:path>
              </a:pathLst>
            </a:custGeom>
            <a:solidFill>
              <a:srgbClr val="397D5A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4833250" cy="119013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8874954" y="4749615"/>
            <a:ext cx="47625" cy="4637272"/>
            <a:chOff x="0" y="0"/>
            <a:chExt cx="12543" cy="1221339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543" cy="1221339"/>
            </a:xfrm>
            <a:custGeom>
              <a:avLst/>
              <a:gdLst/>
              <a:ahLst/>
              <a:cxnLst/>
              <a:rect r="r" b="b" t="t" l="l"/>
              <a:pathLst>
                <a:path h="1221339" w="12543">
                  <a:moveTo>
                    <a:pt x="0" y="0"/>
                  </a:moveTo>
                  <a:lnTo>
                    <a:pt x="12543" y="0"/>
                  </a:lnTo>
                  <a:lnTo>
                    <a:pt x="12543" y="1221339"/>
                  </a:lnTo>
                  <a:lnTo>
                    <a:pt x="0" y="1221339"/>
                  </a:lnTo>
                  <a:close/>
                </a:path>
              </a:pathLst>
            </a:custGeom>
            <a:solidFill>
              <a:srgbClr val="397D5A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19050"/>
              <a:ext cx="12543" cy="124038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3614574" y="4624389"/>
            <a:ext cx="47625" cy="4637272"/>
            <a:chOff x="0" y="0"/>
            <a:chExt cx="12543" cy="1221339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2543" cy="1221339"/>
            </a:xfrm>
            <a:custGeom>
              <a:avLst/>
              <a:gdLst/>
              <a:ahLst/>
              <a:cxnLst/>
              <a:rect r="r" b="b" t="t" l="l"/>
              <a:pathLst>
                <a:path h="1221339" w="12543">
                  <a:moveTo>
                    <a:pt x="0" y="0"/>
                  </a:moveTo>
                  <a:lnTo>
                    <a:pt x="12543" y="0"/>
                  </a:lnTo>
                  <a:lnTo>
                    <a:pt x="12543" y="1221339"/>
                  </a:lnTo>
                  <a:lnTo>
                    <a:pt x="0" y="1221339"/>
                  </a:lnTo>
                  <a:close/>
                </a:path>
              </a:pathLst>
            </a:custGeom>
            <a:solidFill>
              <a:srgbClr val="106861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9050"/>
              <a:ext cx="12543" cy="124038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4677796" y="4778190"/>
            <a:ext cx="47625" cy="4637272"/>
            <a:chOff x="0" y="0"/>
            <a:chExt cx="12543" cy="1221339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2543" cy="1221339"/>
            </a:xfrm>
            <a:custGeom>
              <a:avLst/>
              <a:gdLst/>
              <a:ahLst/>
              <a:cxnLst/>
              <a:rect r="r" b="b" t="t" l="l"/>
              <a:pathLst>
                <a:path h="1221339" w="12543">
                  <a:moveTo>
                    <a:pt x="0" y="0"/>
                  </a:moveTo>
                  <a:lnTo>
                    <a:pt x="12543" y="0"/>
                  </a:lnTo>
                  <a:lnTo>
                    <a:pt x="12543" y="1221339"/>
                  </a:lnTo>
                  <a:lnTo>
                    <a:pt x="0" y="1221339"/>
                  </a:lnTo>
                  <a:close/>
                </a:path>
              </a:pathLst>
            </a:custGeom>
            <a:solidFill>
              <a:srgbClr val="397D5A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19050"/>
              <a:ext cx="12543" cy="124038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0">
            <a:off x="6189250" y="4778190"/>
            <a:ext cx="1221876" cy="1247075"/>
          </a:xfrm>
          <a:custGeom>
            <a:avLst/>
            <a:gdLst/>
            <a:ahLst/>
            <a:cxnLst/>
            <a:rect r="r" b="b" t="t" l="l"/>
            <a:pathLst>
              <a:path h="1247075" w="1221876">
                <a:moveTo>
                  <a:pt x="0" y="0"/>
                </a:moveTo>
                <a:lnTo>
                  <a:pt x="1221876" y="0"/>
                </a:lnTo>
                <a:lnTo>
                  <a:pt x="1221876" y="1247076"/>
                </a:lnTo>
                <a:lnTo>
                  <a:pt x="0" y="124707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0466666" y="4544313"/>
            <a:ext cx="1490558" cy="1290011"/>
          </a:xfrm>
          <a:custGeom>
            <a:avLst/>
            <a:gdLst/>
            <a:ahLst/>
            <a:cxnLst/>
            <a:rect r="r" b="b" t="t" l="l"/>
            <a:pathLst>
              <a:path h="1290011" w="1490558">
                <a:moveTo>
                  <a:pt x="0" y="0"/>
                </a:moveTo>
                <a:lnTo>
                  <a:pt x="1490558" y="0"/>
                </a:lnTo>
                <a:lnTo>
                  <a:pt x="1490558" y="1290011"/>
                </a:lnTo>
                <a:lnTo>
                  <a:pt x="0" y="129001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4484677" y="9604954"/>
            <a:ext cx="3774748" cy="662996"/>
          </a:xfrm>
          <a:custGeom>
            <a:avLst/>
            <a:gdLst/>
            <a:ahLst/>
            <a:cxnLst/>
            <a:rect r="r" b="b" t="t" l="l"/>
            <a:pathLst>
              <a:path h="662996" w="3774748">
                <a:moveTo>
                  <a:pt x="0" y="0"/>
                </a:moveTo>
                <a:lnTo>
                  <a:pt x="3774748" y="0"/>
                </a:lnTo>
                <a:lnTo>
                  <a:pt x="3774748" y="662996"/>
                </a:lnTo>
                <a:lnTo>
                  <a:pt x="0" y="66299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996939" y="4595814"/>
            <a:ext cx="1240096" cy="1326306"/>
          </a:xfrm>
          <a:custGeom>
            <a:avLst/>
            <a:gdLst/>
            <a:ahLst/>
            <a:cxnLst/>
            <a:rect r="r" b="b" t="t" l="l"/>
            <a:pathLst>
              <a:path h="1326306" w="1240096">
                <a:moveTo>
                  <a:pt x="0" y="0"/>
                </a:moveTo>
                <a:lnTo>
                  <a:pt x="1240096" y="0"/>
                </a:lnTo>
                <a:lnTo>
                  <a:pt x="1240096" y="1326307"/>
                </a:lnTo>
                <a:lnTo>
                  <a:pt x="0" y="132630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-230946" y="-2871746"/>
            <a:ext cx="18518946" cy="7318199"/>
          </a:xfrm>
          <a:custGeom>
            <a:avLst/>
            <a:gdLst/>
            <a:ahLst/>
            <a:cxnLst/>
            <a:rect r="r" b="b" t="t" l="l"/>
            <a:pathLst>
              <a:path h="7318199" w="18518946">
                <a:moveTo>
                  <a:pt x="0" y="0"/>
                </a:moveTo>
                <a:lnTo>
                  <a:pt x="18518946" y="0"/>
                </a:lnTo>
                <a:lnTo>
                  <a:pt x="18518946" y="7318199"/>
                </a:lnTo>
                <a:lnTo>
                  <a:pt x="0" y="731819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alphaModFix amt="63000"/>
            </a:blip>
            <a:stretch>
              <a:fillRect l="0" t="-31715" r="0" b="-31715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5322538" y="4563363"/>
            <a:ext cx="1341512" cy="1341512"/>
          </a:xfrm>
          <a:custGeom>
            <a:avLst/>
            <a:gdLst/>
            <a:ahLst/>
            <a:cxnLst/>
            <a:rect r="r" b="b" t="t" l="l"/>
            <a:pathLst>
              <a:path h="1341512" w="1341512">
                <a:moveTo>
                  <a:pt x="0" y="0"/>
                </a:moveTo>
                <a:lnTo>
                  <a:pt x="1341511" y="0"/>
                </a:lnTo>
                <a:lnTo>
                  <a:pt x="1341511" y="1341512"/>
                </a:lnTo>
                <a:lnTo>
                  <a:pt x="0" y="134151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4729716" y="6277034"/>
            <a:ext cx="3911408" cy="12034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31"/>
              </a:lnSpc>
            </a:pPr>
            <a:r>
              <a:rPr lang="en-US" b="true" sz="2341" spc="229">
                <a:solidFill>
                  <a:srgbClr val="231F2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Egyházmegyei és határontúli koordinátor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4506800" y="6277034"/>
            <a:ext cx="2972987" cy="3908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31"/>
              </a:lnSpc>
            </a:pPr>
            <a:r>
              <a:rPr lang="en-US" b="true" sz="2341" spc="229">
                <a:solidFill>
                  <a:srgbClr val="231F2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Önkéntes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9181372" y="7828850"/>
            <a:ext cx="4174409" cy="15580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45"/>
              </a:lnSpc>
            </a:pPr>
            <a:r>
              <a:rPr lang="en-US" sz="1844" spc="180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Saját gyülekezetében, ismerősi vagy családi körben önkéntesek motiválása, feladat regisztrálása: szeretethid.hu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4149937" y="7808573"/>
            <a:ext cx="3329850" cy="12437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45"/>
              </a:lnSpc>
            </a:pPr>
            <a:r>
              <a:rPr lang="en-US" sz="1844" spc="180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Egy konkrét csapathoz csatlakozva, vagy egyénileg kapcsolódik be a programba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561459" y="3385810"/>
            <a:ext cx="17697966" cy="9368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689"/>
              </a:lnSpc>
              <a:spcBef>
                <a:spcPct val="0"/>
              </a:spcBef>
            </a:pPr>
            <a:r>
              <a:rPr lang="en-US" b="true" sz="5492" spc="-109">
                <a:solidFill>
                  <a:srgbClr val="F0F0EE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Kik vesznek részt  a szeretethíd megvalósításában?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703802" y="7857425"/>
            <a:ext cx="4025914" cy="12437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45"/>
              </a:lnSpc>
            </a:pPr>
            <a:r>
              <a:rPr lang="en-US" sz="1844" spc="180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Megnyitó szervezése, koordinátorok összefogása, központi szervezési feladatok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909446" y="6277034"/>
            <a:ext cx="3415083" cy="12034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31"/>
              </a:lnSpc>
            </a:pPr>
            <a:r>
              <a:rPr lang="en-US" b="true" sz="2341" spc="229">
                <a:solidFill>
                  <a:srgbClr val="231F2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Szeretetszolgálat munkatársa, főkoordinátor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9181372" y="6277034"/>
            <a:ext cx="3838265" cy="3908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31"/>
              </a:lnSpc>
            </a:pPr>
            <a:r>
              <a:rPr lang="en-US" b="true" sz="2341" spc="229">
                <a:solidFill>
                  <a:srgbClr val="231F2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Csoportvezető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4849040" y="7828850"/>
            <a:ext cx="4025914" cy="21866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45"/>
              </a:lnSpc>
            </a:pPr>
            <a:r>
              <a:rPr lang="en-US" sz="1844" spc="180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 Szeretethíd hirdetése megyei, területi szinten, csoportokkal való kapcsolattartás, </a:t>
            </a:r>
          </a:p>
          <a:p>
            <a:pPr algn="ctr">
              <a:lnSpc>
                <a:spcPts val="2545"/>
              </a:lnSpc>
            </a:pPr>
            <a:r>
              <a:rPr lang="en-US" sz="1844" spc="180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pólók szétosztása.</a:t>
            </a:r>
          </a:p>
          <a:p>
            <a:pPr algn="ctr">
              <a:lnSpc>
                <a:spcPts val="2545"/>
              </a:lnSpc>
            </a:pPr>
            <a:r>
              <a:rPr lang="en-US" sz="1844" spc="180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Jelenleg 34 fő segíti a szervezést.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5966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33574" y="151835"/>
            <a:ext cx="17620851" cy="9983331"/>
          </a:xfrm>
          <a:custGeom>
            <a:avLst/>
            <a:gdLst/>
            <a:ahLst/>
            <a:cxnLst/>
            <a:rect r="r" b="b" t="t" l="l"/>
            <a:pathLst>
              <a:path h="9983331" w="17620851">
                <a:moveTo>
                  <a:pt x="0" y="0"/>
                </a:moveTo>
                <a:lnTo>
                  <a:pt x="17620852" y="0"/>
                </a:lnTo>
                <a:lnTo>
                  <a:pt x="17620852" y="9983330"/>
                </a:lnTo>
                <a:lnTo>
                  <a:pt x="0" y="998333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B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43350" y="3701256"/>
            <a:ext cx="10581081" cy="7283343"/>
            <a:chOff x="0" y="0"/>
            <a:chExt cx="8220839" cy="565870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60769" cy="5658739"/>
            </a:xfrm>
            <a:custGeom>
              <a:avLst/>
              <a:gdLst/>
              <a:ahLst/>
              <a:cxnLst/>
              <a:rect r="r" b="b" t="t" l="l"/>
              <a:pathLst>
                <a:path h="5658739" w="8160769">
                  <a:moveTo>
                    <a:pt x="8078653" y="4918075"/>
                  </a:moveTo>
                  <a:cubicBezTo>
                    <a:pt x="5829284" y="1870710"/>
                    <a:pt x="5829284" y="1870710"/>
                    <a:pt x="5829284" y="1870710"/>
                  </a:cubicBezTo>
                  <a:cubicBezTo>
                    <a:pt x="4778196" y="884555"/>
                    <a:pt x="4778196" y="884555"/>
                    <a:pt x="4778196" y="884555"/>
                  </a:cubicBezTo>
                  <a:cubicBezTo>
                    <a:pt x="3574733" y="1777619"/>
                    <a:pt x="3574733" y="1777619"/>
                    <a:pt x="3574733" y="1777619"/>
                  </a:cubicBezTo>
                  <a:cubicBezTo>
                    <a:pt x="3452833" y="1866519"/>
                    <a:pt x="3300609" y="1913001"/>
                    <a:pt x="3143053" y="1913001"/>
                  </a:cubicBezTo>
                  <a:cubicBezTo>
                    <a:pt x="3005915" y="1913001"/>
                    <a:pt x="2863748" y="1879092"/>
                    <a:pt x="2747028" y="18030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58739"/>
                    <a:pt x="0" y="5658739"/>
                    <a:pt x="0" y="5658739"/>
                  </a:cubicBezTo>
                  <a:cubicBezTo>
                    <a:pt x="7794320" y="5658739"/>
                    <a:pt x="7794320" y="5658739"/>
                    <a:pt x="7794320" y="5658739"/>
                  </a:cubicBezTo>
                  <a:cubicBezTo>
                    <a:pt x="7966962" y="5531739"/>
                    <a:pt x="7966962" y="5531739"/>
                    <a:pt x="7966962" y="5531739"/>
                  </a:cubicBezTo>
                  <a:cubicBezTo>
                    <a:pt x="8175107" y="5375148"/>
                    <a:pt x="8220820" y="5116957"/>
                    <a:pt x="8078653" y="4918075"/>
                  </a:cubicBezTo>
                  <a:close/>
                </a:path>
              </a:pathLst>
            </a:custGeom>
            <a:blipFill>
              <a:blip r:embed="rId2"/>
              <a:stretch>
                <a:fillRect l="0" t="-4015" r="0" b="-4015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-243350" y="-1371607"/>
            <a:ext cx="10705013" cy="7517476"/>
            <a:chOff x="0" y="0"/>
            <a:chExt cx="8317126" cy="584060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316969" cy="5799676"/>
            </a:xfrm>
            <a:custGeom>
              <a:avLst/>
              <a:gdLst/>
              <a:ahLst/>
              <a:cxnLst/>
              <a:rect r="r" b="b" t="t" l="l"/>
              <a:pathLst>
                <a:path h="5799676" w="8316969">
                  <a:moveTo>
                    <a:pt x="3534049" y="5675503"/>
                  </a:moveTo>
                  <a:cubicBezTo>
                    <a:pt x="6981701" y="3114929"/>
                    <a:pt x="6981701" y="3114929"/>
                    <a:pt x="6981701" y="3114929"/>
                  </a:cubicBezTo>
                  <a:cubicBezTo>
                    <a:pt x="7245768" y="2916047"/>
                    <a:pt x="7652001" y="2937129"/>
                    <a:pt x="7885441" y="3157220"/>
                  </a:cubicBezTo>
                  <a:cubicBezTo>
                    <a:pt x="8316969" y="3559302"/>
                    <a:pt x="8316969" y="3559302"/>
                    <a:pt x="8316969" y="3559302"/>
                  </a:cubicBezTo>
                  <a:cubicBezTo>
                    <a:pt x="6255631" y="770255"/>
                    <a:pt x="6255631" y="770255"/>
                    <a:pt x="6255631" y="770255"/>
                  </a:cubicBezTo>
                  <a:cubicBezTo>
                    <a:pt x="6098227" y="545973"/>
                    <a:pt x="6153996" y="262382"/>
                    <a:pt x="6382560" y="88900"/>
                  </a:cubicBezTo>
                  <a:cubicBezTo>
                    <a:pt x="6499279" y="0"/>
                    <a:pt x="6499279" y="0"/>
                    <a:pt x="649927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872611"/>
                    <a:pt x="0" y="3872611"/>
                    <a:pt x="0" y="3872611"/>
                  </a:cubicBezTo>
                  <a:cubicBezTo>
                    <a:pt x="2787560" y="5700903"/>
                    <a:pt x="2787560" y="5700903"/>
                    <a:pt x="2787560" y="5700903"/>
                  </a:cubicBezTo>
                  <a:cubicBezTo>
                    <a:pt x="3010943" y="5840603"/>
                    <a:pt x="3325752" y="5832094"/>
                    <a:pt x="3533896" y="5675503"/>
                  </a:cubicBezTo>
                  <a:close/>
                </a:path>
              </a:pathLst>
            </a:custGeom>
            <a:blipFill>
              <a:blip r:embed="rId3"/>
              <a:stretch>
                <a:fillRect l="-2395" t="0" r="-2395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7709674" y="-1371607"/>
            <a:ext cx="10578326" cy="7283343"/>
            <a:chOff x="0" y="0"/>
            <a:chExt cx="8218699" cy="565870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61714" y="0"/>
              <a:ext cx="8156973" cy="5658739"/>
            </a:xfrm>
            <a:custGeom>
              <a:avLst/>
              <a:gdLst/>
              <a:ahLst/>
              <a:cxnLst/>
              <a:rect r="r" b="b" t="t" l="l"/>
              <a:pathLst>
                <a:path h="5658739" w="8156973">
                  <a:moveTo>
                    <a:pt x="80453" y="744855"/>
                  </a:moveTo>
                  <a:cubicBezTo>
                    <a:pt x="2329213" y="3788029"/>
                    <a:pt x="2329213" y="3788029"/>
                    <a:pt x="2329213" y="3788029"/>
                  </a:cubicBezTo>
                  <a:cubicBezTo>
                    <a:pt x="3385176" y="4774184"/>
                    <a:pt x="3385176" y="4774184"/>
                    <a:pt x="3385176" y="4774184"/>
                  </a:cubicBezTo>
                  <a:cubicBezTo>
                    <a:pt x="4588334" y="3881120"/>
                    <a:pt x="4588334" y="3881120"/>
                    <a:pt x="4588334" y="3881120"/>
                  </a:cubicBezTo>
                  <a:cubicBezTo>
                    <a:pt x="4816746" y="3711829"/>
                    <a:pt x="5167057" y="3699129"/>
                    <a:pt x="5415734" y="3855720"/>
                  </a:cubicBezTo>
                  <a:cubicBezTo>
                    <a:pt x="8156973" y="5658739"/>
                    <a:pt x="8156973" y="5658739"/>
                    <a:pt x="8156973" y="5658739"/>
                  </a:cubicBezTo>
                  <a:cubicBezTo>
                    <a:pt x="8156973" y="0"/>
                    <a:pt x="8156973" y="0"/>
                    <a:pt x="8156973" y="0"/>
                  </a:cubicBezTo>
                  <a:cubicBezTo>
                    <a:pt x="369814" y="0"/>
                    <a:pt x="369814" y="0"/>
                    <a:pt x="369814" y="0"/>
                  </a:cubicBezTo>
                  <a:cubicBezTo>
                    <a:pt x="197172" y="131191"/>
                    <a:pt x="197172" y="131191"/>
                    <a:pt x="197172" y="131191"/>
                  </a:cubicBezTo>
                  <a:cubicBezTo>
                    <a:pt x="-10973" y="283591"/>
                    <a:pt x="-61714" y="541782"/>
                    <a:pt x="80453" y="744855"/>
                  </a:cubicBezTo>
                  <a:close/>
                </a:path>
              </a:pathLst>
            </a:custGeom>
            <a:blipFill>
              <a:blip r:embed="rId4"/>
              <a:stretch>
                <a:fillRect l="-11739" t="0" r="-11739" b="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7591248" y="3467123"/>
            <a:ext cx="10696752" cy="7517476"/>
            <a:chOff x="0" y="0"/>
            <a:chExt cx="8310708" cy="584060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40927"/>
              <a:ext cx="8310720" cy="5799676"/>
            </a:xfrm>
            <a:custGeom>
              <a:avLst/>
              <a:gdLst/>
              <a:ahLst/>
              <a:cxnLst/>
              <a:rect r="r" b="b" t="t" l="l"/>
              <a:pathLst>
                <a:path h="5799676" w="8310720">
                  <a:moveTo>
                    <a:pt x="4782310" y="124173"/>
                  </a:moveTo>
                  <a:cubicBezTo>
                    <a:pt x="1330087" y="2688938"/>
                    <a:pt x="1330087" y="2688938"/>
                    <a:pt x="1330087" y="2688938"/>
                  </a:cubicBezTo>
                  <a:cubicBezTo>
                    <a:pt x="1208187" y="2777838"/>
                    <a:pt x="1055963" y="2824320"/>
                    <a:pt x="908769" y="2824320"/>
                  </a:cubicBezTo>
                  <a:cubicBezTo>
                    <a:pt x="731098" y="2824320"/>
                    <a:pt x="553428" y="2760820"/>
                    <a:pt x="426499" y="2642329"/>
                  </a:cubicBezTo>
                  <a:cubicBezTo>
                    <a:pt x="0" y="2244565"/>
                    <a:pt x="0" y="2244565"/>
                    <a:pt x="0" y="2244565"/>
                  </a:cubicBezTo>
                  <a:cubicBezTo>
                    <a:pt x="2056157" y="5029421"/>
                    <a:pt x="2056157" y="5029421"/>
                    <a:pt x="2056157" y="5029421"/>
                  </a:cubicBezTo>
                  <a:cubicBezTo>
                    <a:pt x="2213561" y="5253703"/>
                    <a:pt x="2162820" y="5541485"/>
                    <a:pt x="1934257" y="5710776"/>
                  </a:cubicBezTo>
                  <a:cubicBezTo>
                    <a:pt x="1812356" y="5799676"/>
                    <a:pt x="1812356" y="5799676"/>
                    <a:pt x="1812356" y="5799676"/>
                  </a:cubicBezTo>
                  <a:cubicBezTo>
                    <a:pt x="8310720" y="5799676"/>
                    <a:pt x="8310720" y="5799676"/>
                    <a:pt x="8310720" y="5799676"/>
                  </a:cubicBezTo>
                  <a:cubicBezTo>
                    <a:pt x="8310720" y="1927065"/>
                    <a:pt x="8310720" y="1927065"/>
                    <a:pt x="8310720" y="1927065"/>
                  </a:cubicBezTo>
                  <a:cubicBezTo>
                    <a:pt x="5528646" y="98773"/>
                    <a:pt x="5528646" y="98773"/>
                    <a:pt x="5528646" y="98773"/>
                  </a:cubicBezTo>
                  <a:cubicBezTo>
                    <a:pt x="5305264" y="-40927"/>
                    <a:pt x="4990456" y="-32418"/>
                    <a:pt x="4782310" y="124173"/>
                  </a:cubicBezTo>
                  <a:close/>
                </a:path>
              </a:pathLst>
            </a:custGeom>
            <a:blipFill>
              <a:blip r:embed="rId5"/>
              <a:stretch>
                <a:fillRect l="-12106" t="0" r="-12106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5970833" y="2461732"/>
            <a:ext cx="6102987" cy="4689528"/>
            <a:chOff x="0" y="0"/>
            <a:chExt cx="4741640" cy="3643471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53698"/>
              <a:ext cx="4741626" cy="3534916"/>
            </a:xfrm>
            <a:custGeom>
              <a:avLst/>
              <a:gdLst/>
              <a:ahLst/>
              <a:cxnLst/>
              <a:rect r="r" b="b" t="t" l="l"/>
              <a:pathLst>
                <a:path h="3534916" w="4741626">
                  <a:moveTo>
                    <a:pt x="2203352" y="119784"/>
                  </a:moveTo>
                  <a:cubicBezTo>
                    <a:pt x="0" y="1757449"/>
                    <a:pt x="0" y="1757449"/>
                    <a:pt x="0" y="1757449"/>
                  </a:cubicBezTo>
                  <a:cubicBezTo>
                    <a:pt x="1731140" y="3373905"/>
                    <a:pt x="1731140" y="3373905"/>
                    <a:pt x="1731140" y="3373905"/>
                  </a:cubicBezTo>
                  <a:cubicBezTo>
                    <a:pt x="1944313" y="3572787"/>
                    <a:pt x="2304835" y="3589678"/>
                    <a:pt x="2543455" y="3412005"/>
                  </a:cubicBezTo>
                  <a:cubicBezTo>
                    <a:pt x="4741626" y="1778658"/>
                    <a:pt x="4741626" y="1778658"/>
                    <a:pt x="4741626" y="1778658"/>
                  </a:cubicBezTo>
                  <a:cubicBezTo>
                    <a:pt x="3015514" y="157884"/>
                    <a:pt x="3015514" y="157884"/>
                    <a:pt x="3015514" y="157884"/>
                  </a:cubicBezTo>
                  <a:cubicBezTo>
                    <a:pt x="2802341" y="-36807"/>
                    <a:pt x="2441820" y="-53698"/>
                    <a:pt x="2203352" y="119784"/>
                  </a:cubicBezTo>
                  <a:close/>
                </a:path>
              </a:pathLst>
            </a:custGeom>
            <a:blipFill>
              <a:blip r:embed="rId6"/>
              <a:stretch>
                <a:fillRect l="-10655" t="0" r="-10655" b="0"/>
              </a:stretch>
            </a:blipFill>
          </p:spPr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grpSp>
        <p:nvGrpSpPr>
          <p:cNvPr name="Group 3" id="3"/>
          <p:cNvGrpSpPr/>
          <p:nvPr/>
        </p:nvGrpSpPr>
        <p:grpSpPr>
          <a:xfrm rot="826432">
            <a:off x="9794685" y="605777"/>
            <a:ext cx="21635897" cy="12831921"/>
            <a:chOff x="0" y="0"/>
            <a:chExt cx="5698343" cy="337960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698343" cy="3379601"/>
            </a:xfrm>
            <a:custGeom>
              <a:avLst/>
              <a:gdLst/>
              <a:ahLst/>
              <a:cxnLst/>
              <a:rect r="r" b="b" t="t" l="l"/>
              <a:pathLst>
                <a:path h="3379601" w="5698343">
                  <a:moveTo>
                    <a:pt x="0" y="0"/>
                  </a:moveTo>
                  <a:lnTo>
                    <a:pt x="5698343" y="0"/>
                  </a:lnTo>
                  <a:lnTo>
                    <a:pt x="5698343" y="3379601"/>
                  </a:lnTo>
                  <a:lnTo>
                    <a:pt x="0" y="3379601"/>
                  </a:lnTo>
                  <a:close/>
                </a:path>
              </a:pathLst>
            </a:custGeom>
            <a:solidFill>
              <a:srgbClr val="397D5A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5698343" cy="33986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5739092" y="2341148"/>
            <a:ext cx="4255518" cy="21898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23"/>
              </a:lnSpc>
              <a:spcBef>
                <a:spcPct val="0"/>
              </a:spcBef>
            </a:pPr>
            <a:r>
              <a:rPr lang="en-US" b="true" sz="4220" spc="413" strike="noStrike" u="none">
                <a:solidFill>
                  <a:srgbClr val="1C5739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Köszönöm a megtisztelő figyelmet!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9144000" y="0"/>
            <a:ext cx="10310093" cy="10287000"/>
            <a:chOff x="0" y="0"/>
            <a:chExt cx="10309838" cy="10286746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166" y="-127"/>
              <a:ext cx="10309673" cy="10286873"/>
            </a:xfrm>
            <a:custGeom>
              <a:avLst/>
              <a:gdLst/>
              <a:ahLst/>
              <a:cxnLst/>
              <a:rect r="r" b="b" t="t" l="l"/>
              <a:pathLst>
                <a:path h="10286873" w="10309673">
                  <a:moveTo>
                    <a:pt x="10309672" y="10251440"/>
                  </a:moveTo>
                  <a:cubicBezTo>
                    <a:pt x="10309672" y="10284587"/>
                    <a:pt x="10296888" y="10286873"/>
                    <a:pt x="10263558" y="10286873"/>
                  </a:cubicBezTo>
                  <a:cubicBezTo>
                    <a:pt x="6842773" y="10286238"/>
                    <a:pt x="3422141" y="10286238"/>
                    <a:pt x="1356" y="10286238"/>
                  </a:cubicBezTo>
                  <a:cubicBezTo>
                    <a:pt x="-2960" y="10272395"/>
                    <a:pt x="4095" y="10259822"/>
                    <a:pt x="7596" y="10246995"/>
                  </a:cubicBezTo>
                  <a:cubicBezTo>
                    <a:pt x="157960" y="9685401"/>
                    <a:pt x="308476" y="9123934"/>
                    <a:pt x="459297" y="8562467"/>
                  </a:cubicBezTo>
                  <a:cubicBezTo>
                    <a:pt x="674342" y="7761986"/>
                    <a:pt x="889844" y="6961632"/>
                    <a:pt x="1104737" y="6161151"/>
                  </a:cubicBezTo>
                  <a:cubicBezTo>
                    <a:pt x="1370157" y="5172583"/>
                    <a:pt x="1634968" y="4184015"/>
                    <a:pt x="1900236" y="3195574"/>
                  </a:cubicBezTo>
                  <a:cubicBezTo>
                    <a:pt x="2169766" y="2191385"/>
                    <a:pt x="2439447" y="1187323"/>
                    <a:pt x="2709737" y="183261"/>
                  </a:cubicBezTo>
                  <a:cubicBezTo>
                    <a:pt x="2726174" y="122174"/>
                    <a:pt x="2736675" y="59690"/>
                    <a:pt x="2763308" y="635"/>
                  </a:cubicBezTo>
                  <a:cubicBezTo>
                    <a:pt x="5263493" y="635"/>
                    <a:pt x="7763679" y="635"/>
                    <a:pt x="10263863" y="0"/>
                  </a:cubicBezTo>
                  <a:cubicBezTo>
                    <a:pt x="10297802" y="0"/>
                    <a:pt x="10309368" y="3429"/>
                    <a:pt x="10309368" y="35814"/>
                  </a:cubicBezTo>
                  <a:cubicBezTo>
                    <a:pt x="10308454" y="3441065"/>
                    <a:pt x="10308454" y="6846316"/>
                    <a:pt x="10309672" y="10251440"/>
                  </a:cubicBezTo>
                  <a:close/>
                </a:path>
              </a:pathLst>
            </a:custGeom>
            <a:blipFill>
              <a:blip r:embed="rId3"/>
              <a:stretch>
                <a:fillRect l="-16599" t="0" r="-16599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826432">
            <a:off x="-16711164" y="-2767487"/>
            <a:ext cx="21635897" cy="12831921"/>
            <a:chOff x="0" y="0"/>
            <a:chExt cx="5698343" cy="3379601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5698343" cy="3379601"/>
            </a:xfrm>
            <a:custGeom>
              <a:avLst/>
              <a:gdLst/>
              <a:ahLst/>
              <a:cxnLst/>
              <a:rect r="r" b="b" t="t" l="l"/>
              <a:pathLst>
                <a:path h="3379601" w="5698343">
                  <a:moveTo>
                    <a:pt x="0" y="0"/>
                  </a:moveTo>
                  <a:lnTo>
                    <a:pt x="5698343" y="0"/>
                  </a:lnTo>
                  <a:lnTo>
                    <a:pt x="5698343" y="3379601"/>
                  </a:lnTo>
                  <a:lnTo>
                    <a:pt x="0" y="3379601"/>
                  </a:lnTo>
                  <a:close/>
                </a:path>
              </a:pathLst>
            </a:custGeom>
            <a:solidFill>
              <a:srgbClr val="1C5739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9050"/>
              <a:ext cx="5698343" cy="33986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773821">
            <a:off x="8697677" y="5739954"/>
            <a:ext cx="354780" cy="8482349"/>
            <a:chOff x="0" y="0"/>
            <a:chExt cx="93440" cy="2234034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93440" cy="2234034"/>
            </a:xfrm>
            <a:custGeom>
              <a:avLst/>
              <a:gdLst/>
              <a:ahLst/>
              <a:cxnLst/>
              <a:rect r="r" b="b" t="t" l="l"/>
              <a:pathLst>
                <a:path h="2234034" w="93440">
                  <a:moveTo>
                    <a:pt x="0" y="0"/>
                  </a:moveTo>
                  <a:lnTo>
                    <a:pt x="93440" y="0"/>
                  </a:lnTo>
                  <a:lnTo>
                    <a:pt x="93440" y="2234034"/>
                  </a:lnTo>
                  <a:lnTo>
                    <a:pt x="0" y="2234034"/>
                  </a:lnTo>
                  <a:close/>
                </a:path>
              </a:pathLst>
            </a:custGeom>
            <a:solidFill>
              <a:srgbClr val="1C5739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19050"/>
              <a:ext cx="93440" cy="22530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773821">
            <a:off x="5866127" y="-3655959"/>
            <a:ext cx="313833" cy="8482349"/>
            <a:chOff x="0" y="0"/>
            <a:chExt cx="82656" cy="2234034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82656" cy="2234034"/>
            </a:xfrm>
            <a:custGeom>
              <a:avLst/>
              <a:gdLst/>
              <a:ahLst/>
              <a:cxnLst/>
              <a:rect r="r" b="b" t="t" l="l"/>
              <a:pathLst>
                <a:path h="2234034" w="82656">
                  <a:moveTo>
                    <a:pt x="0" y="0"/>
                  </a:moveTo>
                  <a:lnTo>
                    <a:pt x="82656" y="0"/>
                  </a:lnTo>
                  <a:lnTo>
                    <a:pt x="82656" y="2234034"/>
                  </a:lnTo>
                  <a:lnTo>
                    <a:pt x="0" y="2234034"/>
                  </a:lnTo>
                  <a:close/>
                </a:path>
              </a:pathLst>
            </a:custGeom>
            <a:solidFill>
              <a:srgbClr val="397D5A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19050"/>
              <a:ext cx="82656" cy="22530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0">
            <a:off x="3228003" y="7026862"/>
            <a:ext cx="384955" cy="384955"/>
          </a:xfrm>
          <a:custGeom>
            <a:avLst/>
            <a:gdLst/>
            <a:ahLst/>
            <a:cxnLst/>
            <a:rect r="r" b="b" t="t" l="l"/>
            <a:pathLst>
              <a:path h="384955" w="384955">
                <a:moveTo>
                  <a:pt x="0" y="0"/>
                </a:moveTo>
                <a:lnTo>
                  <a:pt x="384955" y="0"/>
                </a:lnTo>
                <a:lnTo>
                  <a:pt x="384955" y="384955"/>
                </a:lnTo>
                <a:lnTo>
                  <a:pt x="0" y="3849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3249531" y="7614408"/>
            <a:ext cx="384783" cy="384955"/>
          </a:xfrm>
          <a:custGeom>
            <a:avLst/>
            <a:gdLst/>
            <a:ahLst/>
            <a:cxnLst/>
            <a:rect r="r" b="b" t="t" l="l"/>
            <a:pathLst>
              <a:path h="384955" w="384783">
                <a:moveTo>
                  <a:pt x="0" y="0"/>
                </a:moveTo>
                <a:lnTo>
                  <a:pt x="384782" y="0"/>
                </a:lnTo>
                <a:lnTo>
                  <a:pt x="384782" y="384955"/>
                </a:lnTo>
                <a:lnTo>
                  <a:pt x="0" y="38495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308220">
            <a:off x="-2562263" y="-1620825"/>
            <a:ext cx="8057384" cy="12153632"/>
            <a:chOff x="0" y="0"/>
            <a:chExt cx="812800" cy="1226015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1226015"/>
            </a:xfrm>
            <a:custGeom>
              <a:avLst/>
              <a:gdLst/>
              <a:ahLst/>
              <a:cxnLst/>
              <a:rect r="r" b="b" t="t" l="l"/>
              <a:pathLst>
                <a:path h="1226015" w="812800">
                  <a:moveTo>
                    <a:pt x="203200" y="0"/>
                  </a:moveTo>
                  <a:lnTo>
                    <a:pt x="812800" y="0"/>
                  </a:lnTo>
                  <a:lnTo>
                    <a:pt x="609600" y="1226015"/>
                  </a:lnTo>
                  <a:lnTo>
                    <a:pt x="0" y="1226015"/>
                  </a:lnTo>
                  <a:lnTo>
                    <a:pt x="203200" y="0"/>
                  </a:lnTo>
                  <a:close/>
                </a:path>
              </a:pathLst>
            </a:custGeom>
            <a:blipFill>
              <a:blip r:embed="rId8"/>
              <a:stretch>
                <a:fillRect l="-188" t="0" r="-188" b="0"/>
              </a:stretch>
            </a:blip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5155745" y="6268551"/>
            <a:ext cx="5857379" cy="406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28"/>
              </a:lnSpc>
            </a:pPr>
            <a:r>
              <a:rPr lang="en-US" b="true" sz="2377">
                <a:solidFill>
                  <a:srgbClr val="1C5739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gyori.judit@jobbadni.hu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4467034" y="7702110"/>
            <a:ext cx="4676966" cy="18182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83"/>
              </a:lnSpc>
            </a:pPr>
            <a:r>
              <a:rPr lang="en-US" sz="3416" b="true">
                <a:solidFill>
                  <a:srgbClr val="006838"/>
                </a:solidFill>
                <a:latin typeface="Poppins Bold"/>
                <a:ea typeface="Poppins Bold"/>
                <a:cs typeface="Poppins Bold"/>
                <a:sym typeface="Poppins Bold"/>
              </a:rPr>
              <a:t>szeretethid.hu</a:t>
            </a:r>
          </a:p>
          <a:p>
            <a:pPr algn="ctr">
              <a:lnSpc>
                <a:spcPts val="4783"/>
              </a:lnSpc>
            </a:pPr>
          </a:p>
          <a:p>
            <a:pPr algn="ctr">
              <a:lnSpc>
                <a:spcPts val="4783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DAHTMyPVYpA</dc:identifier>
  <dcterms:modified xsi:type="dcterms:W3CDTF">2011-08-01T06:04:30Z</dcterms:modified>
  <cp:revision>1</cp:revision>
  <dc:title>Nyilas Misi Ösztöndíj+Szeretethíd másolata</dc:title>
</cp:coreProperties>
</file>