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6858000" cx="9144000"/>
  <p:notesSz cx="6858000" cy="9144000"/>
  <p:embeddedFontLst>
    <p:embeddedFont>
      <p:font typeface="Libre Franklin"/>
      <p:regular r:id="rId44"/>
      <p:bold r:id="rId45"/>
      <p:italic r:id="rId46"/>
      <p:boldItalic r:id="rId4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8" roundtripDataSignature="AMtx7mhG/4tYCwu3ph7ylIgjYBcw6xBG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font" Target="fonts/LibreFranklin-regular.fntdata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46" Type="http://schemas.openxmlformats.org/officeDocument/2006/relationships/font" Target="fonts/LibreFranklin-italic.fntdata"/><Relationship Id="rId23" Type="http://schemas.openxmlformats.org/officeDocument/2006/relationships/slide" Target="slides/slide18.xml"/><Relationship Id="rId45" Type="http://schemas.openxmlformats.org/officeDocument/2006/relationships/font" Target="fonts/LibreFranklin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48" Type="http://customschemas.google.com/relationships/presentationmetadata" Target="metadata"/><Relationship Id="rId25" Type="http://schemas.openxmlformats.org/officeDocument/2006/relationships/slide" Target="slides/slide20.xml"/><Relationship Id="rId47" Type="http://schemas.openxmlformats.org/officeDocument/2006/relationships/font" Target="fonts/LibreFranklin-boldItalic.fntdata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hu-H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4" name="Google Shape;10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Ha minegy, akkor előbb utóbb lemaradunk és kihalunk. Már vége- sokszor hataémába kerít ez is. Legjobban teszed fiam, ha elköltözl… Mi Isten üzenetei vagyunk a világban, nem mindegy. Akkor alakítsunk politikai pártot, ott belefér (szerda-hétfő), de egy református ember, amit kimondott, annak eleget tesz, még akkor is, ha ez adott esetben kényelmetlen.</a:t>
            </a:r>
            <a:endParaRPr/>
          </a:p>
        </p:txBody>
      </p:sp>
      <p:sp>
        <p:nvSpPr>
          <p:cNvPr id="105" name="Google Shape;105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9" name="Google Shape;12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Nem szeretnék az önelégült fiatalok hibájába esni, akik mindent tudnak, sok mindent nem tudok. Valójába idős presbitereknek köszönhetem, hogy itt vagyok, hogy lelkipásztor lettem, hogy Krisztus kövvető életforma.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Mi a te reményed?</a:t>
            </a:r>
            <a:endParaRPr/>
          </a:p>
        </p:txBody>
      </p:sp>
      <p:sp>
        <p:nvSpPr>
          <p:cNvPr id="130" name="Google Shape;130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Nem túl református dolog ez, de folyamatosan áldozataivá válunk. Igaz, hogy nem mi terveztük, nem mi csináltuk, nem mi fizettük ki a számlát, hogy effektíve semmi közünk nincs hozzá- de ezt már senki nem vontatja el tőlünk.</a:t>
            </a:r>
            <a:endParaRPr/>
          </a:p>
        </p:txBody>
      </p:sp>
      <p:sp>
        <p:nvSpPr>
          <p:cNvPr id="143" name="Google Shape;143;p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Mert valahol megfáradt a református identitásunk- az imádságunknak és a munkánknak a szoros összetartozása.</a:t>
            </a:r>
            <a:endParaRPr/>
          </a:p>
        </p:txBody>
      </p:sp>
      <p:sp>
        <p:nvSpPr>
          <p:cNvPr id="150" name="Google Shape;150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/>
              <a:t>Elkötelezni magunkat és felfelé nézni- belevágni, mert nem a meghátrálás emberei vagyunk.</a:t>
            </a:r>
            <a:endParaRPr/>
          </a:p>
        </p:txBody>
      </p:sp>
      <p:sp>
        <p:nvSpPr>
          <p:cNvPr id="181" name="Google Shape;181;p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2" name="Google Shape;21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8" name="Google Shape;21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" name="Google Shape;25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8" name="Google Shape;338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dia" showMasterSp="0" type="title">
  <p:cSld name="TITLE">
    <p:bg>
      <p:bgPr>
        <a:gradFill>
          <a:gsLst>
            <a:gs pos="0">
              <a:srgbClr val="262626"/>
            </a:gs>
            <a:gs pos="30000">
              <a:srgbClr val="2E2E2E"/>
            </a:gs>
            <a:gs pos="100000">
              <a:srgbClr val="7C7C7C"/>
            </a:gs>
          </a:gsLst>
          <a:lin ang="13000000" scaled="0"/>
        </a:gra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0"/>
          <p:cNvSpPr/>
          <p:nvPr/>
        </p:nvSpPr>
        <p:spPr>
          <a:xfrm>
            <a:off x="0" y="4752126"/>
            <a:ext cx="9144000" cy="2112962"/>
          </a:xfrm>
          <a:custGeom>
            <a:rect b="b" l="l" r="r" t="t"/>
            <a:pathLst>
              <a:path extrusionOk="0" h="1331" w="5760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B7B7B">
              <a:alpha val="44705"/>
            </a:srgbClr>
          </a:solidFill>
          <a:ln>
            <a:noFill/>
          </a:ln>
          <a:effectLst>
            <a:outerShdw blurRad="50800" rotWithShape="0" algn="ctr" dir="16200000" dist="4445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0"/>
          <p:cNvSpPr/>
          <p:nvPr/>
        </p:nvSpPr>
        <p:spPr>
          <a:xfrm>
            <a:off x="6105525" y="0"/>
            <a:ext cx="3038475" cy="6858000"/>
          </a:xfrm>
          <a:custGeom>
            <a:rect b="b" l="l" r="r" t="t"/>
            <a:pathLst>
              <a:path extrusionOk="0" h="4329" w="1914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A5A5A">
              <a:alpha val="40000"/>
            </a:srgbClr>
          </a:solidFill>
          <a:ln>
            <a:noFill/>
          </a:ln>
          <a:effectLst>
            <a:outerShdw blurRad="50800" rotWithShape="0" algn="ctr" dir="10800000" dist="5080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0"/>
          <p:cNvSpPr txBox="1"/>
          <p:nvPr>
            <p:ph type="ctrTitle"/>
          </p:nvPr>
        </p:nvSpPr>
        <p:spPr>
          <a:xfrm>
            <a:off x="429064" y="3337560"/>
            <a:ext cx="6480048" cy="2301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9FD4E6"/>
              </a:buClr>
              <a:buSzPts val="4600"/>
              <a:buFont typeface="Libre Franklin"/>
              <a:buNone/>
              <a:defRPr b="1" cap="none">
                <a:solidFill>
                  <a:srgbClr val="9FD4E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0"/>
          <p:cNvSpPr txBox="1"/>
          <p:nvPr>
            <p:ph idx="1" type="subTitle"/>
          </p:nvPr>
        </p:nvSpPr>
        <p:spPr>
          <a:xfrm>
            <a:off x="433050" y="1544812"/>
            <a:ext cx="6480048" cy="17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45700" wrap="square" tIns="0">
            <a:normAutofit/>
          </a:bodyPr>
          <a:lstStyle>
            <a:lvl1pPr lvl="0" algn="r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62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62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2" name="Google Shape;22;p40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0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0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talom" type="objOnly">
  <p:cSld name="OBJECT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1"/>
          <p:cNvSpPr txBox="1"/>
          <p:nvPr>
            <p:ph idx="1" type="body"/>
          </p:nvPr>
        </p:nvSpPr>
        <p:spPr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1469" lvl="1" marL="9144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1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1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1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tartalom" type="obj">
  <p:cSld name="OBJEC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2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2"/>
          <p:cNvSpPr txBox="1"/>
          <p:nvPr>
            <p:ph idx="1" type="body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1469" lvl="1" marL="9144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42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2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2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Üres" typ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3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3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3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tartalomrész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4"/>
          <p:cNvSpPr txBox="1"/>
          <p:nvPr>
            <p:ph idx="1" type="body"/>
          </p:nvPr>
        </p:nvSpPr>
        <p:spPr>
          <a:xfrm>
            <a:off x="45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54330" lvl="1" marL="914400" algn="l">
              <a:spcBef>
                <a:spcPts val="440"/>
              </a:spcBef>
              <a:spcAft>
                <a:spcPts val="0"/>
              </a:spcAft>
              <a:buSzPts val="1980"/>
              <a:buChar char="⚫"/>
              <a:defRPr sz="2200"/>
            </a:lvl2pPr>
            <a:lvl3pPr indent="-336550" lvl="2" marL="1371600" algn="l">
              <a:spcBef>
                <a:spcPts val="400"/>
              </a:spcBef>
              <a:spcAft>
                <a:spcPts val="0"/>
              </a:spcAft>
              <a:buSzPts val="1700"/>
              <a:buChar char="○"/>
              <a:defRPr sz="2000"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44"/>
          <p:cNvSpPr txBox="1"/>
          <p:nvPr>
            <p:ph idx="2" type="body"/>
          </p:nvPr>
        </p:nvSpPr>
        <p:spPr>
          <a:xfrm>
            <a:off x="426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54330" lvl="1" marL="914400" algn="l">
              <a:spcBef>
                <a:spcPts val="440"/>
              </a:spcBef>
              <a:spcAft>
                <a:spcPts val="0"/>
              </a:spcAft>
              <a:buSzPts val="1980"/>
              <a:buChar char="⚫"/>
              <a:defRPr sz="2200"/>
            </a:lvl2pPr>
            <a:lvl3pPr indent="-336550" lvl="2" marL="1371600" algn="l">
              <a:spcBef>
                <a:spcPts val="400"/>
              </a:spcBef>
              <a:spcAft>
                <a:spcPts val="0"/>
              </a:spcAft>
              <a:buSzPts val="1700"/>
              <a:buChar char="○"/>
              <a:defRPr sz="2000"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4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4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4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sak cím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5"/>
          <p:cNvSpPr txBox="1"/>
          <p:nvPr>
            <p:ph type="title"/>
          </p:nvPr>
        </p:nvSpPr>
        <p:spPr>
          <a:xfrm>
            <a:off x="457200" y="274320"/>
            <a:ext cx="747064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  <a:defRPr sz="4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5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5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51" name="Google Shape;51;p45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zakaszfejléc" showMasterSp="0" type="secHead">
  <p:cSld name="SECTION_HEADER">
    <p:bg>
      <p:bgPr>
        <a:gradFill>
          <a:gsLst>
            <a:gs pos="0">
              <a:srgbClr val="262626"/>
            </a:gs>
            <a:gs pos="30000">
              <a:srgbClr val="2E2E2E"/>
            </a:gs>
            <a:gs pos="100000">
              <a:srgbClr val="7C7C7C"/>
            </a:gs>
          </a:gsLst>
          <a:lin ang="13000000" scaled="0"/>
        </a:gra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6"/>
          <p:cNvSpPr/>
          <p:nvPr/>
        </p:nvSpPr>
        <p:spPr>
          <a:xfrm>
            <a:off x="0" y="4752126"/>
            <a:ext cx="9144000" cy="2112962"/>
          </a:xfrm>
          <a:custGeom>
            <a:rect b="b" l="l" r="r" t="t"/>
            <a:pathLst>
              <a:path extrusionOk="0" h="1331" w="5760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B7B7B">
              <a:alpha val="44705"/>
            </a:srgbClr>
          </a:solidFill>
          <a:ln>
            <a:noFill/>
          </a:ln>
          <a:effectLst>
            <a:outerShdw blurRad="50800" rotWithShape="0" algn="ctr" dir="16200000" dist="4445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46"/>
          <p:cNvSpPr/>
          <p:nvPr/>
        </p:nvSpPr>
        <p:spPr>
          <a:xfrm>
            <a:off x="6105525" y="0"/>
            <a:ext cx="3038475" cy="6858000"/>
          </a:xfrm>
          <a:custGeom>
            <a:rect b="b" l="l" r="r" t="t"/>
            <a:pathLst>
              <a:path extrusionOk="0" h="4329" w="1914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A5A5A">
              <a:alpha val="40000"/>
            </a:srgbClr>
          </a:solidFill>
          <a:ln>
            <a:noFill/>
          </a:ln>
          <a:effectLst>
            <a:outerShdw blurRad="50800" rotWithShape="0" algn="ctr" dir="10800000" dist="5080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46"/>
          <p:cNvSpPr txBox="1"/>
          <p:nvPr>
            <p:ph type="title"/>
          </p:nvPr>
        </p:nvSpPr>
        <p:spPr>
          <a:xfrm>
            <a:off x="685800" y="3583837"/>
            <a:ext cx="6629400" cy="18263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9FD4E6"/>
              </a:buClr>
              <a:buSzPts val="4200"/>
              <a:buFont typeface="Libre Franklin"/>
              <a:buNone/>
              <a:defRPr b="1" sz="4200" cap="none">
                <a:solidFill>
                  <a:srgbClr val="9FD4E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6"/>
          <p:cNvSpPr txBox="1"/>
          <p:nvPr>
            <p:ph idx="1" type="body"/>
          </p:nvPr>
        </p:nvSpPr>
        <p:spPr>
          <a:xfrm>
            <a:off x="685800" y="2485800"/>
            <a:ext cx="6629400" cy="106668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46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6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6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Összehasonlítás" showMasterSp="0" type="twoTxTwoObj">
  <p:cSld name="TWO_OBJECTS_WITH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7"/>
          <p:cNvSpPr txBox="1"/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7"/>
          <p:cNvSpPr txBox="1"/>
          <p:nvPr>
            <p:ph idx="1" type="body"/>
          </p:nvPr>
        </p:nvSpPr>
        <p:spPr>
          <a:xfrm>
            <a:off x="457200" y="5486400"/>
            <a:ext cx="4040188" cy="8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8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4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47"/>
          <p:cNvSpPr txBox="1"/>
          <p:nvPr>
            <p:ph idx="2" type="body"/>
          </p:nvPr>
        </p:nvSpPr>
        <p:spPr>
          <a:xfrm>
            <a:off x="4645025" y="5486400"/>
            <a:ext cx="4041775" cy="8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8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4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47"/>
          <p:cNvSpPr txBox="1"/>
          <p:nvPr>
            <p:ph idx="3" type="body"/>
          </p:nvPr>
        </p:nvSpPr>
        <p:spPr>
          <a:xfrm>
            <a:off x="457200" y="1516912"/>
            <a:ext cx="4040188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2900" lvl="1" marL="914400" algn="l">
              <a:spcBef>
                <a:spcPts val="400"/>
              </a:spcBef>
              <a:spcAft>
                <a:spcPts val="0"/>
              </a:spcAft>
              <a:buSzPts val="1800"/>
              <a:buChar char="⚫"/>
              <a:defRPr sz="2000"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 sz="1800"/>
            </a:lvl3pPr>
            <a:lvl4pPr indent="-320039" lvl="3" marL="1828800" algn="l">
              <a:spcBef>
                <a:spcPts val="320"/>
              </a:spcBef>
              <a:spcAft>
                <a:spcPts val="0"/>
              </a:spcAft>
              <a:buSzPts val="1440"/>
              <a:buChar char="⚫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-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47"/>
          <p:cNvSpPr txBox="1"/>
          <p:nvPr>
            <p:ph idx="4" type="body"/>
          </p:nvPr>
        </p:nvSpPr>
        <p:spPr>
          <a:xfrm>
            <a:off x="4645025" y="1516912"/>
            <a:ext cx="4041775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2900" lvl="1" marL="914400" algn="l">
              <a:spcBef>
                <a:spcPts val="400"/>
              </a:spcBef>
              <a:spcAft>
                <a:spcPts val="0"/>
              </a:spcAft>
              <a:buSzPts val="1800"/>
              <a:buChar char="⚫"/>
              <a:defRPr sz="2000"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 sz="1800"/>
            </a:lvl3pPr>
            <a:lvl4pPr indent="-320039" lvl="3" marL="1828800" algn="l">
              <a:spcBef>
                <a:spcPts val="320"/>
              </a:spcBef>
              <a:spcAft>
                <a:spcPts val="0"/>
              </a:spcAft>
              <a:buSzPts val="1440"/>
              <a:buChar char="⚫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-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47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7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47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talomrész képaláírással" type="objTx">
  <p:cSld name="OBJECT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8"/>
          <p:cNvSpPr txBox="1"/>
          <p:nvPr>
            <p:ph type="title"/>
          </p:nvPr>
        </p:nvSpPr>
        <p:spPr>
          <a:xfrm>
            <a:off x="457200" y="1185528"/>
            <a:ext cx="3200400" cy="730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ibre Franklin"/>
              <a:buNone/>
              <a:defRPr b="1" sz="18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8"/>
          <p:cNvSpPr txBox="1"/>
          <p:nvPr>
            <p:ph idx="1" type="body"/>
          </p:nvPr>
        </p:nvSpPr>
        <p:spPr>
          <a:xfrm>
            <a:off x="457200" y="214424"/>
            <a:ext cx="2743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08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48"/>
          <p:cNvSpPr txBox="1"/>
          <p:nvPr>
            <p:ph idx="2" type="body"/>
          </p:nvPr>
        </p:nvSpPr>
        <p:spPr>
          <a:xfrm>
            <a:off x="457200" y="1981200"/>
            <a:ext cx="70866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0840" lvl="0" marL="457200" algn="l">
              <a:spcBef>
                <a:spcPts val="560"/>
              </a:spcBef>
              <a:spcAft>
                <a:spcPts val="0"/>
              </a:spcAft>
              <a:buSzPts val="2240"/>
              <a:buChar char="⦿"/>
              <a:defRPr sz="2800"/>
            </a:lvl1pPr>
            <a:lvl2pPr indent="-365760" lvl="1" marL="914400" algn="l">
              <a:spcBef>
                <a:spcPts val="480"/>
              </a:spcBef>
              <a:spcAft>
                <a:spcPts val="0"/>
              </a:spcAft>
              <a:buSzPts val="2160"/>
              <a:buChar char="⚫"/>
              <a:defRPr sz="2400"/>
            </a:lvl2pPr>
            <a:lvl3pPr indent="-347344" lvl="2" marL="1371600" algn="l">
              <a:spcBef>
                <a:spcPts val="440"/>
              </a:spcBef>
              <a:spcAft>
                <a:spcPts val="0"/>
              </a:spcAft>
              <a:buSzPts val="1870"/>
              <a:buChar char="○"/>
              <a:defRPr sz="2200"/>
            </a:lvl3pPr>
            <a:lvl4pPr indent="-342900" lvl="3" marL="1828800" algn="l">
              <a:spcBef>
                <a:spcPts val="400"/>
              </a:spcBef>
              <a:spcAft>
                <a:spcPts val="0"/>
              </a:spcAft>
              <a:buSzPts val="1800"/>
              <a:buChar char="⚫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SzPts val="2000"/>
              <a:buChar char="-"/>
              <a:defRPr sz="20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48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8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8"/>
          <p:cNvSpPr txBox="1"/>
          <p:nvPr>
            <p:ph idx="12" type="sldNum"/>
          </p:nvPr>
        </p:nvSpPr>
        <p:spPr>
          <a:xfrm>
            <a:off x="8156448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ép képaláírással" showMasterSp="0" type="picTx">
  <p:cSld name="PICTURE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9"/>
          <p:cNvSpPr txBox="1"/>
          <p:nvPr>
            <p:ph type="title"/>
          </p:nvPr>
        </p:nvSpPr>
        <p:spPr>
          <a:xfrm>
            <a:off x="5556732" y="1705709"/>
            <a:ext cx="3053868" cy="12538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Libre Franklin"/>
              <a:buNone/>
              <a:defRPr b="1" sz="2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9"/>
          <p:cNvSpPr/>
          <p:nvPr>
            <p:ph idx="2" type="pic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rgbClr val="2B2B2B"/>
          </a:solidFill>
          <a:ln cap="flat" cmpd="sng" w="50800">
            <a:solidFill>
              <a:schemeClr val="dk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152000" sx="-80000" rotWithShape="0" dir="5400000" dist="345000" sy="-18000">
              <a:srgbClr val="000000">
                <a:alpha val="24705"/>
              </a:srgbClr>
            </a:outerShdw>
          </a:effectLst>
        </p:spPr>
      </p:sp>
      <p:sp>
        <p:nvSpPr>
          <p:cNvPr id="79" name="Google Shape;79;p49"/>
          <p:cNvSpPr txBox="1"/>
          <p:nvPr>
            <p:ph idx="1" type="body"/>
          </p:nvPr>
        </p:nvSpPr>
        <p:spPr>
          <a:xfrm>
            <a:off x="5556734" y="2998765"/>
            <a:ext cx="3053866" cy="26634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spcBef>
                <a:spcPts val="240"/>
              </a:spcBef>
              <a:spcAft>
                <a:spcPts val="0"/>
              </a:spcAft>
              <a:buSzPts val="960"/>
              <a:buFont typeface="Arial"/>
              <a:buNone/>
              <a:defRPr sz="12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08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85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81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49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9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9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függőleges szöveg" type="vertTx">
  <p:cSld name="VERTICAL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50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50"/>
          <p:cNvSpPr txBox="1"/>
          <p:nvPr>
            <p:ph idx="1" type="body"/>
          </p:nvPr>
        </p:nvSpPr>
        <p:spPr>
          <a:xfrm rot="5400000">
            <a:off x="1928019" y="129382"/>
            <a:ext cx="4525963" cy="746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1469" lvl="1" marL="9144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50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50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50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üggőleges cím és szöveg" type="vertTitleAndTx">
  <p:cSld name="VERTICAL_TITLE_AND_VERTICAL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1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5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1469" lvl="1" marL="9144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2pPr>
            <a:lvl3pPr indent="-325755" lvl="2" marL="1371600" algn="l">
              <a:spcBef>
                <a:spcPts val="360"/>
              </a:spcBef>
              <a:spcAft>
                <a:spcPts val="0"/>
              </a:spcAft>
              <a:buSzPts val="1530"/>
              <a:buChar char="○"/>
              <a:defRPr/>
            </a:lvl3pPr>
            <a:lvl4pPr indent="-331469" lvl="3" marL="1828800" algn="l">
              <a:spcBef>
                <a:spcPts val="360"/>
              </a:spcBef>
              <a:spcAft>
                <a:spcPts val="0"/>
              </a:spcAft>
              <a:buSzPts val="1620"/>
              <a:buChar char="⚫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51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1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1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9"/>
          <p:cNvSpPr/>
          <p:nvPr/>
        </p:nvSpPr>
        <p:spPr>
          <a:xfrm>
            <a:off x="0" y="4752126"/>
            <a:ext cx="9144000" cy="2112962"/>
          </a:xfrm>
          <a:custGeom>
            <a:rect b="b" l="l" r="r" t="t"/>
            <a:pathLst>
              <a:path extrusionOk="0" h="1331" w="5760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B7B7B">
              <a:alpha val="44705"/>
            </a:srgbClr>
          </a:solidFill>
          <a:ln>
            <a:noFill/>
          </a:ln>
          <a:effectLst>
            <a:outerShdw blurRad="50800" rotWithShape="0" algn="ctr" dir="16200000" dist="4445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9"/>
          <p:cNvSpPr/>
          <p:nvPr/>
        </p:nvSpPr>
        <p:spPr>
          <a:xfrm>
            <a:off x="7315200" y="0"/>
            <a:ext cx="1828800" cy="6858000"/>
          </a:xfrm>
          <a:custGeom>
            <a:rect b="b" l="l" r="r" t="t"/>
            <a:pathLst>
              <a:path extrusionOk="0" h="4329" w="1914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A5A5A">
              <a:alpha val="40000"/>
            </a:srgbClr>
          </a:solidFill>
          <a:ln>
            <a:noFill/>
          </a:ln>
          <a:effectLst>
            <a:outerShdw blurRad="50800" rotWithShape="0" algn="ctr" dir="10800000" dist="50800">
              <a:srgbClr val="000000">
                <a:alpha val="4470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9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  <a:defRPr b="0" i="0" sz="46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39"/>
          <p:cNvSpPr txBox="1"/>
          <p:nvPr>
            <p:ph idx="1" type="body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77190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340"/>
              <a:buFont typeface="Noto Sans Symbols"/>
              <a:buChar char="⚫"/>
              <a:defRPr b="0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8139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Arial"/>
              <a:buChar char="○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Char char="-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Arial"/>
              <a:buChar char="-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Arial"/>
              <a:buChar char="▪"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39"/>
          <p:cNvSpPr txBox="1"/>
          <p:nvPr>
            <p:ph idx="10" type="dt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p39"/>
          <p:cNvSpPr txBox="1"/>
          <p:nvPr>
            <p:ph idx="11" type="ftr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39"/>
          <p:cNvSpPr txBox="1"/>
          <p:nvPr>
            <p:ph idx="12" type="sldNum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sz="1000" u="none">
                <a:solidFill>
                  <a:srgbClr val="9A9997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6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7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8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5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7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0.png"/><Relationship Id="rId4" Type="http://schemas.openxmlformats.org/officeDocument/2006/relationships/image" Target="../media/image35.png"/><Relationship Id="rId5" Type="http://schemas.openxmlformats.org/officeDocument/2006/relationships/image" Target="../media/image41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2.jpg"/><Relationship Id="rId4" Type="http://schemas.openxmlformats.org/officeDocument/2006/relationships/image" Target="../media/image36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"/>
          <p:cNvSpPr txBox="1"/>
          <p:nvPr>
            <p:ph type="ctrTitle"/>
          </p:nvPr>
        </p:nvSpPr>
        <p:spPr>
          <a:xfrm>
            <a:off x="429064" y="2420888"/>
            <a:ext cx="7167272" cy="3217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9FD4E6"/>
              </a:buClr>
              <a:buSzPts val="4600"/>
              <a:buFont typeface="Libre Franklin"/>
              <a:buNone/>
            </a:pPr>
            <a:br>
              <a:rPr lang="hu-HU"/>
            </a:br>
            <a:r>
              <a:rPr lang="hu-HU"/>
              <a:t>MISSION IMPOSSIBLE</a:t>
            </a:r>
            <a:br>
              <a:rPr lang="hu-HU"/>
            </a:br>
            <a:br>
              <a:rPr lang="hu-HU"/>
            </a:br>
            <a:r>
              <a:rPr lang="hu-HU"/>
              <a:t>2025. </a:t>
            </a:r>
            <a:endParaRPr/>
          </a:p>
        </p:txBody>
      </p:sp>
      <p:sp>
        <p:nvSpPr>
          <p:cNvPr id="101" name="Google Shape;101;p1"/>
          <p:cNvSpPr txBox="1"/>
          <p:nvPr>
            <p:ph idx="1" type="subTitle"/>
          </p:nvPr>
        </p:nvSpPr>
        <p:spPr>
          <a:xfrm>
            <a:off x="433050" y="1544812"/>
            <a:ext cx="6480048" cy="17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4570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3968" y="2981289"/>
            <a:ext cx="4860032" cy="3647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8595"/>
            <a:ext cx="4399530" cy="4723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:fade thruBlk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14" name="Google Shape;114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8742" y="644787"/>
            <a:ext cx="8309722" cy="60162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20" name="Google Shape;120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5616" y="250108"/>
            <a:ext cx="6480720" cy="6480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 txBox="1"/>
          <p:nvPr/>
        </p:nvSpPr>
        <p:spPr>
          <a:xfrm>
            <a:off x="927100" y="1866900"/>
            <a:ext cx="7489825" cy="1190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TRADÍCIONÁLIS  GYÜLEKEZET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ÉS A CIGÁNYMISSZIÓ</a:t>
            </a:r>
            <a:endParaRPr/>
          </a:p>
        </p:txBody>
      </p:sp>
      <p:pic>
        <p:nvPicPr>
          <p:cNvPr descr="D:\KÉPEK a füzethez\_HDA2528.jpg" id="126" name="Google Shape;12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74904"/>
            <a:ext cx="9144000" cy="61081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"/>
          <p:cNvSpPr txBox="1"/>
          <p:nvPr>
            <p:ph idx="1" type="body"/>
          </p:nvPr>
        </p:nvSpPr>
        <p:spPr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31647" lvl="0" marL="420624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descr="http://www.nemenyi.net/lib/gall/egyeb/cigany-aranykereszt.jpg" id="133" name="Google Shape;13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5150" y="333375"/>
            <a:ext cx="5086350" cy="597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39" name="Google Shape;139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1079" y="188640"/>
            <a:ext cx="8421841" cy="6308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rPr b="1" lang="hu-HU"/>
              <a:t>N</a:t>
            </a:r>
            <a:r>
              <a:rPr lang="hu-HU"/>
              <a:t>agy, </a:t>
            </a:r>
            <a:r>
              <a:rPr b="1" lang="hu-HU"/>
              <a:t>D</a:t>
            </a:r>
            <a:r>
              <a:rPr lang="hu-HU"/>
              <a:t>rága és </a:t>
            </a:r>
            <a:r>
              <a:rPr i="1" lang="hu-HU"/>
              <a:t>csak</a:t>
            </a:r>
            <a:r>
              <a:rPr lang="hu-HU"/>
              <a:t> a </a:t>
            </a:r>
            <a:r>
              <a:rPr b="1" lang="hu-HU"/>
              <a:t>M</a:t>
            </a:r>
            <a:r>
              <a:rPr lang="hu-HU"/>
              <a:t>iénk!</a:t>
            </a:r>
            <a:endParaRPr/>
          </a:p>
        </p:txBody>
      </p:sp>
      <p:pic>
        <p:nvPicPr>
          <p:cNvPr id="146" name="Google Shape;146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544" y="1322805"/>
            <a:ext cx="8028384" cy="55351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rippl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53" name="Google Shape;153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576" y="188640"/>
            <a:ext cx="8105608" cy="6712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59" name="Google Shape;159;p1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5874" y="0"/>
            <a:ext cx="7572251" cy="6837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65" name="Google Shape;165;p1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600" y="33747"/>
            <a:ext cx="7632848" cy="67578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2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71" name="Google Shape;171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2097" y="476672"/>
            <a:ext cx="8174703" cy="56839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3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77" name="Google Shape;177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2352" y="209651"/>
            <a:ext cx="8579296" cy="6438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84" name="Google Shape;184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1984" y="548681"/>
            <a:ext cx="8412426" cy="6309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90" name="Google Shape;190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496" y="692696"/>
            <a:ext cx="8203756" cy="61528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196" name="Google Shape;196;p1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3728" y="213182"/>
            <a:ext cx="4752528" cy="6339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7"/>
          <p:cNvSpPr txBox="1"/>
          <p:nvPr>
            <p:ph idx="1" type="body"/>
          </p:nvPr>
        </p:nvSpPr>
        <p:spPr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31647" lvl="0" marL="420624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descr="E:\Backup-2010\Documents and Settings\Levente\Dokumentumok\Göncruszka gyülekezet\Képek\Fabian und Thomas Bilder\Göncruszka_Conference\foto\_MG_3856.jpg" id="203" name="Google Shape;20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8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09" name="Google Shape;209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07431"/>
            <a:ext cx="7467600" cy="311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:\Backup-2010\Documents and Settings\Levente\Dokumentumok\Göncruszka gyülekezet\Képek\Tetőfelújítás ifjúsági terem\Ifjúsági ház tető felújítás 2006 058.jpg" id="215" name="Google Shape;21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rippl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0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ibre Franklin"/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2" name="Google Shape;222;p20"/>
          <p:cNvSpPr txBox="1"/>
          <p:nvPr>
            <p:ph idx="1" type="body"/>
          </p:nvPr>
        </p:nvSpPr>
        <p:spPr>
          <a:xfrm>
            <a:off x="45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968" lvl="0" marL="420624" rtl="0" algn="l"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/>
          </a:p>
        </p:txBody>
      </p:sp>
      <p:sp>
        <p:nvSpPr>
          <p:cNvPr id="223" name="Google Shape;223;p20"/>
          <p:cNvSpPr txBox="1"/>
          <p:nvPr>
            <p:ph idx="2" type="body"/>
          </p:nvPr>
        </p:nvSpPr>
        <p:spPr>
          <a:xfrm>
            <a:off x="426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968" lvl="0" marL="420624" rtl="0" algn="l"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/>
          </a:p>
        </p:txBody>
      </p:sp>
      <p:pic>
        <p:nvPicPr>
          <p:cNvPr descr="H:\Backup-2010\Documents and Settings\Levente\Dokumentumok\Göncruszka gyülekezet\Képek\Tetőfelújítás ifjúsági terem\Ifjúsági ház tető felújítás 2006 069.jpg" id="224" name="Google Shape;22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313" y="0"/>
            <a:ext cx="914241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ripple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Levente SAMSUNG mentése\Backup-2010\Documents and Settings\Levente\Dokumentumok\Göncruszka gyülekezet\Képek\2014 napló\20130821-mehek-illusztracio-tafelspicc15.jpg" id="229" name="Google Shape;229;p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04664"/>
            <a:ext cx="9139944" cy="6453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:\KÉPEK a füzethez\_HDA2689.jpg" id="234" name="Google Shape;234;p2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64705"/>
            <a:ext cx="9121700" cy="60932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3"/>
          <p:cNvSpPr txBox="1"/>
          <p:nvPr>
            <p:ph type="title"/>
          </p:nvPr>
        </p:nvSpPr>
        <p:spPr>
          <a:xfrm>
            <a:off x="457200" y="274320"/>
            <a:ext cx="747064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descr="C:\GRGyülekezete\Képek\2014 napló\_MG_3889.jpg" id="240" name="Google Shape;24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62001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46" name="Google Shape;246;p2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28" y="0"/>
            <a:ext cx="4869160" cy="4869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34291" y="3356993"/>
            <a:ext cx="4670358" cy="3501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5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sp>
        <p:nvSpPr>
          <p:cNvPr id="253" name="Google Shape;253;p25"/>
          <p:cNvSpPr txBox="1"/>
          <p:nvPr>
            <p:ph idx="2" type="body"/>
          </p:nvPr>
        </p:nvSpPr>
        <p:spPr>
          <a:xfrm>
            <a:off x="426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968" lvl="0" marL="420624" rtl="0" algn="l"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/>
          </a:p>
        </p:txBody>
      </p:sp>
      <p:pic>
        <p:nvPicPr>
          <p:cNvPr id="254" name="Google Shape;254;p2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520" y="85113"/>
            <a:ext cx="4896544" cy="6528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6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sp>
        <p:nvSpPr>
          <p:cNvPr id="261" name="Google Shape;261;p26"/>
          <p:cNvSpPr txBox="1"/>
          <p:nvPr>
            <p:ph idx="1" type="body"/>
          </p:nvPr>
        </p:nvSpPr>
        <p:spPr>
          <a:xfrm>
            <a:off x="45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968" lvl="0" marL="420624" rtl="0" algn="l"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/>
          </a:p>
        </p:txBody>
      </p:sp>
      <p:sp>
        <p:nvSpPr>
          <p:cNvPr id="262" name="Google Shape;262;p26"/>
          <p:cNvSpPr txBox="1"/>
          <p:nvPr>
            <p:ph idx="2" type="body"/>
          </p:nvPr>
        </p:nvSpPr>
        <p:spPr>
          <a:xfrm>
            <a:off x="4267200" y="1600200"/>
            <a:ext cx="3657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968" lvl="0" marL="420624" rtl="0" algn="l"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/>
          </a:p>
        </p:txBody>
      </p:sp>
      <p:pic>
        <p:nvPicPr>
          <p:cNvPr descr="C:\Users\TESZE-Tornyos\Pictures\2012-09-02 2012 06.01.-\2012 06.01.- 153.jpg" id="263" name="Google Shape;26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500">
    <p:checker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7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69" name="Google Shape;269;p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294" y="26471"/>
            <a:ext cx="9108706" cy="68315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8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Algerian"/>
              <a:buNone/>
            </a:pPr>
            <a:r>
              <a:rPr lang="hu-HU">
                <a:latin typeface="Algerian"/>
                <a:ea typeface="Algerian"/>
                <a:cs typeface="Algerian"/>
                <a:sym typeface="Algerian"/>
              </a:rPr>
              <a:t>TejjelMézzel</a:t>
            </a:r>
            <a:endParaRPr>
              <a:latin typeface="Algerian"/>
              <a:ea typeface="Algerian"/>
              <a:cs typeface="Algerian"/>
              <a:sym typeface="Algerian"/>
            </a:endParaRPr>
          </a:p>
        </p:txBody>
      </p:sp>
      <p:pic>
        <p:nvPicPr>
          <p:cNvPr id="275" name="Google Shape;275;p2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146043"/>
            <a:ext cx="4283968" cy="5711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61048" y="2670786"/>
            <a:ext cx="5582952" cy="4187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9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82" name="Google Shape;282;p2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4" y="83526"/>
            <a:ext cx="4464496" cy="6690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-1"/>
            <a:ext cx="457596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0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89" name="Google Shape;289;p3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496" y="59135"/>
            <a:ext cx="4536504" cy="6798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-12576"/>
            <a:ext cx="457596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1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296" name="Google Shape;296;p3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536" y="1196752"/>
            <a:ext cx="8412410" cy="56060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2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302" name="Google Shape;302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2669" y="53242"/>
            <a:ext cx="4536504" cy="6804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3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308" name="Google Shape;308;p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920" y="17192"/>
            <a:ext cx="9121079" cy="68408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descr="Kattintson a bezáráshoz!" id="314" name="Google Shape;314;p3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0023" y="144190"/>
            <a:ext cx="4754105" cy="66802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5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320" name="Google Shape;320;p3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-19676"/>
            <a:ext cx="4572396" cy="34292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7544" y="2873474"/>
            <a:ext cx="5340559" cy="4005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44008" y="5384"/>
            <a:ext cx="4392488" cy="3718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6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descr="A képen fal, személy, beltéri, modellt állás látható&#10;&#10;Automatikusan generált leírás" id="328" name="Google Shape;328;p3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2633" y="1976770"/>
            <a:ext cx="5808769" cy="435657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képen fal, beltéri, padló, ablak látható&#10;&#10;Automatikusan generált leírás" id="329" name="Google Shape;329;p36"/>
          <p:cNvPicPr preferRelativeResize="0"/>
          <p:nvPr>
            <p:ph idx="2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96136" y="97462"/>
            <a:ext cx="3312368" cy="666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7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335" name="Google Shape;335;p3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5533" y="452258"/>
            <a:ext cx="8201267" cy="6150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8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Font typeface="Libre Franklin"/>
              <a:buNone/>
            </a:pPr>
            <a:r>
              <a:t/>
            </a:r>
            <a:endParaRPr/>
          </a:p>
        </p:txBody>
      </p:sp>
      <p:pic>
        <p:nvPicPr>
          <p:cNvPr id="342" name="Google Shape;342;p3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1113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chnika">
  <a:themeElements>
    <a:clrScheme name="Technika">
      <a:dk1>
        <a:srgbClr val="000000"/>
      </a:dk1>
      <a:lt1>
        <a:srgbClr val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-té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2012-04-13T09:14:17Z</dcterms:created>
  <dc:creator>Anita</dc:creator>
</cp:coreProperties>
</file>