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  <p:sldMasterId id="214748366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y="6858000" cx="12192000"/>
  <p:notesSz cx="7559675" cy="10691800"/>
  <p:embeddedFontLst>
    <p:embeddedFont>
      <p:font typeface="IBM Plex Sans"/>
      <p:regular r:id="rId27"/>
      <p:bold r:id="rId28"/>
      <p:italic r:id="rId29"/>
      <p:boldItalic r:id="rId3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31" roundtripDataSignature="AMtx7mhjYCwacyhZGhsxLLuhIgB14EQlX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3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font" Target="fonts/IBMPlexSans-bold.fntdata"/><Relationship Id="rId27" Type="http://schemas.openxmlformats.org/officeDocument/2006/relationships/font" Target="fonts/IBMPlexSans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IBMPlexSans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customschemas.google.com/relationships/presentationmetadata" Target="metadata"/><Relationship Id="rId30" Type="http://schemas.openxmlformats.org/officeDocument/2006/relationships/font" Target="fonts/IBMPlexSans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0" name="Google Shape;220;p1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2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p2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4" name="Google Shape;234;p3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4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4" name="Google Shape;244;p4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5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5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6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8" name="Google Shape;258;p6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7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7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8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4" name="Google Shape;274;p8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9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p9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0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8" name="Google Shape;288;p10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1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5" name="Google Shape;295;p11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12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" name="Google Shape;301;p12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13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9" name="Google Shape;309;p13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14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8" name="Google Shape;318;p14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15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4" name="Google Shape;324;p15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16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1" name="Google Shape;341;p16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17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9" name="Google Shape;349;p17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18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7" name="Google Shape;357;p18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19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6" name="Google Shape;386;p19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20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2" name="Google Shape;392;p20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21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9" name="Google Shape;399;p21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x">
  <p:cSld name="TITLE_AND_BODY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3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3"/>
          <p:cNvSpPr txBox="1"/>
          <p:nvPr>
            <p:ph idx="1" type="subTitle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23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23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38" name="Google Shape;38;p23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Slide" type="blank">
  <p:cSld name="BLANK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6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26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42" name="Google Shape;42;p26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" type="obj">
  <p:cSld name="OBJECT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7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27"/>
          <p:cNvSpPr txBox="1"/>
          <p:nvPr>
            <p:ph idx="1" type="body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27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7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48" name="Google Shape;48;p27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" type="twoObj">
  <p:cSld name="TWO_OBJECTS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8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8"/>
          <p:cNvSpPr txBox="1"/>
          <p:nvPr>
            <p:ph idx="1" type="body"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8"/>
          <p:cNvSpPr txBox="1"/>
          <p:nvPr>
            <p:ph idx="2" type="body"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8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28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55" name="Google Shape;55;p28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9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29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9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60" name="Google Shape;60;p29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entered Text" type="objOnly">
  <p:cSld name="OBJECT_ONLY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0"/>
          <p:cNvSpPr txBox="1"/>
          <p:nvPr>
            <p:ph idx="1" type="subTitle"/>
          </p:nvPr>
        </p:nvSpPr>
        <p:spPr>
          <a:xfrm>
            <a:off x="677160" y="609480"/>
            <a:ext cx="8596440" cy="61221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30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30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65" name="Google Shape;65;p30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and Content" type="twoObjAndObj">
  <p:cSld name="TWO_OBJECTS_AND_OBJECT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31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31"/>
          <p:cNvSpPr txBox="1"/>
          <p:nvPr>
            <p:ph idx="1"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31"/>
          <p:cNvSpPr txBox="1"/>
          <p:nvPr>
            <p:ph idx="2" type="body"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1"/>
          <p:cNvSpPr txBox="1"/>
          <p:nvPr>
            <p:ph idx="3" type="body"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31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31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73" name="Google Shape;73;p31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Content and 2 Content" type="objAndTwoObj">
  <p:cSld name="OBJECT_AND_TWO_OBJECTS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2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2"/>
          <p:cNvSpPr txBox="1"/>
          <p:nvPr>
            <p:ph idx="1" type="body"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32"/>
          <p:cNvSpPr txBox="1"/>
          <p:nvPr>
            <p:ph idx="2"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32"/>
          <p:cNvSpPr txBox="1"/>
          <p:nvPr>
            <p:ph idx="3" type="body"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32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32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81" name="Google Shape;81;p32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over Content" type="twoObjOverTx">
  <p:cSld name="TWO_OBJECTS_OVER_TEXT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33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33"/>
          <p:cNvSpPr txBox="1"/>
          <p:nvPr>
            <p:ph idx="1"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33"/>
          <p:cNvSpPr txBox="1"/>
          <p:nvPr>
            <p:ph idx="2"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33"/>
          <p:cNvSpPr txBox="1"/>
          <p:nvPr>
            <p:ph idx="3" type="body"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33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33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89" name="Google Shape;89;p33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over Content" type="objOverTx">
  <p:cSld name="OBJECT_OVER_TEXT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4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34"/>
          <p:cNvSpPr txBox="1"/>
          <p:nvPr>
            <p:ph idx="1" type="body"/>
          </p:nvPr>
        </p:nvSpPr>
        <p:spPr>
          <a:xfrm>
            <a:off x="677160" y="2160720"/>
            <a:ext cx="859644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34"/>
          <p:cNvSpPr txBox="1"/>
          <p:nvPr>
            <p:ph idx="2" type="body"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34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34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96" name="Google Shape;96;p34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4 Content" type="fourObj">
  <p:cSld name="FOUR_OBJECTS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5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35"/>
          <p:cNvSpPr txBox="1"/>
          <p:nvPr>
            <p:ph idx="1"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35"/>
          <p:cNvSpPr txBox="1"/>
          <p:nvPr>
            <p:ph idx="2"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35"/>
          <p:cNvSpPr txBox="1"/>
          <p:nvPr>
            <p:ph idx="3" type="body"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35"/>
          <p:cNvSpPr txBox="1"/>
          <p:nvPr>
            <p:ph idx="4" type="body"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35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35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05" name="Google Shape;105;p35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6 Content">
  <p:cSld name="Title, 6 Content"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6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8" name="Google Shape;108;p36"/>
          <p:cNvSpPr txBox="1"/>
          <p:nvPr>
            <p:ph idx="1" type="body"/>
          </p:nvPr>
        </p:nvSpPr>
        <p:spPr>
          <a:xfrm>
            <a:off x="677160" y="2160720"/>
            <a:ext cx="276768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36"/>
          <p:cNvSpPr txBox="1"/>
          <p:nvPr>
            <p:ph idx="2" type="body"/>
          </p:nvPr>
        </p:nvSpPr>
        <p:spPr>
          <a:xfrm>
            <a:off x="3583440" y="2160720"/>
            <a:ext cx="276768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36"/>
          <p:cNvSpPr txBox="1"/>
          <p:nvPr>
            <p:ph idx="3" type="body"/>
          </p:nvPr>
        </p:nvSpPr>
        <p:spPr>
          <a:xfrm>
            <a:off x="6490080" y="2160720"/>
            <a:ext cx="276768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36"/>
          <p:cNvSpPr txBox="1"/>
          <p:nvPr>
            <p:ph idx="4" type="body"/>
          </p:nvPr>
        </p:nvSpPr>
        <p:spPr>
          <a:xfrm>
            <a:off x="677160" y="4187520"/>
            <a:ext cx="276768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36"/>
          <p:cNvSpPr txBox="1"/>
          <p:nvPr>
            <p:ph idx="5" type="body"/>
          </p:nvPr>
        </p:nvSpPr>
        <p:spPr>
          <a:xfrm>
            <a:off x="3583440" y="4187520"/>
            <a:ext cx="276768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36"/>
          <p:cNvSpPr txBox="1"/>
          <p:nvPr>
            <p:ph idx="6" type="body"/>
          </p:nvPr>
        </p:nvSpPr>
        <p:spPr>
          <a:xfrm>
            <a:off x="6490080" y="4187520"/>
            <a:ext cx="276768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36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5" name="Google Shape;115;p36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16" name="Google Shape;116;p36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Slide" type="blank">
  <p:cSld name="BLANK"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p25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37" name="Google Shape;137;p25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x">
  <p:cSld name="TITLE_AND_BODY"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37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0" name="Google Shape;140;p37"/>
          <p:cNvSpPr txBox="1"/>
          <p:nvPr>
            <p:ph idx="1" type="subTitle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37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37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43" name="Google Shape;143;p37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" type="obj">
  <p:cSld name="OBJECT"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38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6" name="Google Shape;146;p38"/>
          <p:cNvSpPr txBox="1"/>
          <p:nvPr>
            <p:ph idx="1" type="body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38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8" name="Google Shape;148;p38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49" name="Google Shape;149;p38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" type="twoObj">
  <p:cSld name="TWO_OBJECTS"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39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2" name="Google Shape;152;p39"/>
          <p:cNvSpPr txBox="1"/>
          <p:nvPr>
            <p:ph idx="1" type="body"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3" name="Google Shape;153;p39"/>
          <p:cNvSpPr txBox="1"/>
          <p:nvPr>
            <p:ph idx="2" type="body"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4" name="Google Shape;154;p39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39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56" name="Google Shape;156;p39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40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9" name="Google Shape;159;p40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0" name="Google Shape;160;p40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61" name="Google Shape;161;p40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entered Text" type="objOnly">
  <p:cSld name="OBJECT_ONLY"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41"/>
          <p:cNvSpPr txBox="1"/>
          <p:nvPr>
            <p:ph idx="1" type="subTitle"/>
          </p:nvPr>
        </p:nvSpPr>
        <p:spPr>
          <a:xfrm>
            <a:off x="677160" y="609480"/>
            <a:ext cx="8596440" cy="61221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4" name="Google Shape;164;p41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5" name="Google Shape;165;p41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66" name="Google Shape;166;p41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and Content" type="twoObjAndObj">
  <p:cSld name="TWO_OBJECTS_AND_OBJECT"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42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9" name="Google Shape;169;p42"/>
          <p:cNvSpPr txBox="1"/>
          <p:nvPr>
            <p:ph idx="1"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0" name="Google Shape;170;p42"/>
          <p:cNvSpPr txBox="1"/>
          <p:nvPr>
            <p:ph idx="2" type="body"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1" name="Google Shape;171;p42"/>
          <p:cNvSpPr txBox="1"/>
          <p:nvPr>
            <p:ph idx="3" type="body"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2" name="Google Shape;172;p42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3" name="Google Shape;173;p42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74" name="Google Shape;174;p42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Content and 2 Content" type="objAndTwoObj">
  <p:cSld name="OBJECT_AND_TWO_OBJECTS"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43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7" name="Google Shape;177;p43"/>
          <p:cNvSpPr txBox="1"/>
          <p:nvPr>
            <p:ph idx="1" type="body"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8" name="Google Shape;178;p43"/>
          <p:cNvSpPr txBox="1"/>
          <p:nvPr>
            <p:ph idx="2"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9" name="Google Shape;179;p43"/>
          <p:cNvSpPr txBox="1"/>
          <p:nvPr>
            <p:ph idx="3" type="body"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0" name="Google Shape;180;p43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1" name="Google Shape;181;p43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82" name="Google Shape;182;p43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over Content" type="twoObjOverTx">
  <p:cSld name="TWO_OBJECTS_OVER_TEXT"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44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5" name="Google Shape;185;p44"/>
          <p:cNvSpPr txBox="1"/>
          <p:nvPr>
            <p:ph idx="1"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6" name="Google Shape;186;p44"/>
          <p:cNvSpPr txBox="1"/>
          <p:nvPr>
            <p:ph idx="2"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7" name="Google Shape;187;p44"/>
          <p:cNvSpPr txBox="1"/>
          <p:nvPr>
            <p:ph idx="3" type="body"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8" name="Google Shape;188;p44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9" name="Google Shape;189;p44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90" name="Google Shape;190;p44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over Content" type="objOverTx">
  <p:cSld name="OBJECT_OVER_TEXT"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45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3" name="Google Shape;193;p45"/>
          <p:cNvSpPr txBox="1"/>
          <p:nvPr>
            <p:ph idx="1" type="body"/>
          </p:nvPr>
        </p:nvSpPr>
        <p:spPr>
          <a:xfrm>
            <a:off x="677160" y="2160720"/>
            <a:ext cx="859644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4" name="Google Shape;194;p45"/>
          <p:cNvSpPr txBox="1"/>
          <p:nvPr>
            <p:ph idx="2" type="body"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5" name="Google Shape;195;p45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6" name="Google Shape;196;p45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97" name="Google Shape;197;p45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4 Content" type="fourObj">
  <p:cSld name="FOUR_OBJECTS"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46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0" name="Google Shape;200;p46"/>
          <p:cNvSpPr txBox="1"/>
          <p:nvPr>
            <p:ph idx="1"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1" name="Google Shape;201;p46"/>
          <p:cNvSpPr txBox="1"/>
          <p:nvPr>
            <p:ph idx="2"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2" name="Google Shape;202;p46"/>
          <p:cNvSpPr txBox="1"/>
          <p:nvPr>
            <p:ph idx="3" type="body"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3" name="Google Shape;203;p46"/>
          <p:cNvSpPr txBox="1"/>
          <p:nvPr>
            <p:ph idx="4" type="body"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4" name="Google Shape;204;p46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5" name="Google Shape;205;p46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206" name="Google Shape;206;p46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6 Content">
  <p:cSld name="Title, 6 Content"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47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9" name="Google Shape;209;p47"/>
          <p:cNvSpPr txBox="1"/>
          <p:nvPr>
            <p:ph idx="1" type="body"/>
          </p:nvPr>
        </p:nvSpPr>
        <p:spPr>
          <a:xfrm>
            <a:off x="677160" y="2160720"/>
            <a:ext cx="276768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0" name="Google Shape;210;p47"/>
          <p:cNvSpPr txBox="1"/>
          <p:nvPr>
            <p:ph idx="2" type="body"/>
          </p:nvPr>
        </p:nvSpPr>
        <p:spPr>
          <a:xfrm>
            <a:off x="3583440" y="2160720"/>
            <a:ext cx="276768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1" name="Google Shape;211;p47"/>
          <p:cNvSpPr txBox="1"/>
          <p:nvPr>
            <p:ph idx="3" type="body"/>
          </p:nvPr>
        </p:nvSpPr>
        <p:spPr>
          <a:xfrm>
            <a:off x="6490080" y="2160720"/>
            <a:ext cx="276768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2" name="Google Shape;212;p47"/>
          <p:cNvSpPr txBox="1"/>
          <p:nvPr>
            <p:ph idx="4" type="body"/>
          </p:nvPr>
        </p:nvSpPr>
        <p:spPr>
          <a:xfrm>
            <a:off x="677160" y="4187520"/>
            <a:ext cx="276768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3" name="Google Shape;213;p47"/>
          <p:cNvSpPr txBox="1"/>
          <p:nvPr>
            <p:ph idx="5" type="body"/>
          </p:nvPr>
        </p:nvSpPr>
        <p:spPr>
          <a:xfrm>
            <a:off x="3583440" y="4187520"/>
            <a:ext cx="276768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4" name="Google Shape;214;p47"/>
          <p:cNvSpPr txBox="1"/>
          <p:nvPr>
            <p:ph idx="6" type="body"/>
          </p:nvPr>
        </p:nvSpPr>
        <p:spPr>
          <a:xfrm>
            <a:off x="6490080" y="4187520"/>
            <a:ext cx="2767680" cy="1850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5" name="Google Shape;215;p47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6" name="Google Shape;216;p47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sz="9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217" name="Google Shape;217;p47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22"/>
          <p:cNvGrpSpPr/>
          <p:nvPr/>
        </p:nvGrpSpPr>
        <p:grpSpPr>
          <a:xfrm>
            <a:off x="0" y="-8640"/>
            <a:ext cx="12191760" cy="6866640"/>
            <a:chOff x="0" y="-8640"/>
            <a:chExt cx="12191760" cy="6866640"/>
          </a:xfrm>
        </p:grpSpPr>
        <p:cxnSp>
          <p:nvCxnSpPr>
            <p:cNvPr id="7" name="Google Shape;7;p22"/>
            <p:cNvCxnSpPr/>
            <p:nvPr/>
          </p:nvCxnSpPr>
          <p:spPr>
            <a:xfrm>
              <a:off x="9370800" y="0"/>
              <a:ext cx="1219320" cy="6858000"/>
            </a:xfrm>
            <a:prstGeom prst="straightConnector1">
              <a:avLst/>
            </a:prstGeom>
            <a:noFill/>
            <a:ln cap="rnd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40000" rotWithShape="0" dir="5400000" dist="20000">
                <a:srgbClr val="000000">
                  <a:alpha val="37647"/>
                </a:srgbClr>
              </a:outerShdw>
            </a:effectLst>
          </p:spPr>
        </p:cxnSp>
        <p:cxnSp>
          <p:nvCxnSpPr>
            <p:cNvPr id="8" name="Google Shape;8;p22"/>
            <p:cNvCxnSpPr/>
            <p:nvPr/>
          </p:nvCxnSpPr>
          <p:spPr>
            <a:xfrm flipH="1">
              <a:off x="7425000" y="3681360"/>
              <a:ext cx="4763520" cy="3176640"/>
            </a:xfrm>
            <a:prstGeom prst="straightConnector1">
              <a:avLst/>
            </a:prstGeom>
            <a:noFill/>
            <a:ln cap="rnd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40000" rotWithShape="0" dir="5400000" dist="20000">
                <a:srgbClr val="000000">
                  <a:alpha val="37647"/>
                </a:srgbClr>
              </a:outerShdw>
            </a:effectLst>
          </p:spPr>
        </p:cxnSp>
        <p:sp>
          <p:nvSpPr>
            <p:cNvPr id="9" name="Google Shape;9;p22"/>
            <p:cNvSpPr/>
            <p:nvPr/>
          </p:nvSpPr>
          <p:spPr>
            <a:xfrm>
              <a:off x="9181440" y="-8640"/>
              <a:ext cx="3007080" cy="6866280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10" name="Google Shape;10;p22"/>
            <p:cNvSpPr/>
            <p:nvPr/>
          </p:nvSpPr>
          <p:spPr>
            <a:xfrm>
              <a:off x="9603360" y="-8640"/>
              <a:ext cx="2588040" cy="6866280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11" name="Google Shape;11;p22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22"/>
            <p:cNvSpPr/>
            <p:nvPr/>
          </p:nvSpPr>
          <p:spPr>
            <a:xfrm>
              <a:off x="9334440" y="-8640"/>
              <a:ext cx="2854080" cy="6866280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13" name="Google Shape;13;p22"/>
            <p:cNvSpPr/>
            <p:nvPr/>
          </p:nvSpPr>
          <p:spPr>
            <a:xfrm>
              <a:off x="10898640" y="-8640"/>
              <a:ext cx="1289880" cy="6866280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14" name="Google Shape;14;p22"/>
            <p:cNvSpPr/>
            <p:nvPr/>
          </p:nvSpPr>
          <p:spPr>
            <a:xfrm>
              <a:off x="10938960" y="-8640"/>
              <a:ext cx="1249560" cy="6866280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15" name="Google Shape;15;p22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22"/>
            <p:cNvSpPr/>
            <p:nvPr/>
          </p:nvSpPr>
          <p:spPr>
            <a:xfrm>
              <a:off x="0" y="4013280"/>
              <a:ext cx="448200" cy="2844360"/>
            </a:xfrm>
            <a:prstGeom prst="triangle">
              <a:avLst>
                <a:gd fmla="val 0" name="adj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7" name="Google Shape;17;p22"/>
          <p:cNvGrpSpPr/>
          <p:nvPr/>
        </p:nvGrpSpPr>
        <p:grpSpPr>
          <a:xfrm>
            <a:off x="360" y="-8640"/>
            <a:ext cx="12191400" cy="6866640"/>
            <a:chOff x="360" y="-8640"/>
            <a:chExt cx="12191400" cy="6866640"/>
          </a:xfrm>
        </p:grpSpPr>
        <p:cxnSp>
          <p:nvCxnSpPr>
            <p:cNvPr id="18" name="Google Shape;18;p22"/>
            <p:cNvCxnSpPr/>
            <p:nvPr/>
          </p:nvCxnSpPr>
          <p:spPr>
            <a:xfrm>
              <a:off x="9370800" y="0"/>
              <a:ext cx="1219320" cy="6858000"/>
            </a:xfrm>
            <a:prstGeom prst="straightConnector1">
              <a:avLst/>
            </a:prstGeom>
            <a:noFill/>
            <a:ln cap="rnd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40000" rotWithShape="0" dir="5400000" dist="20000">
                <a:srgbClr val="000000">
                  <a:alpha val="37647"/>
                </a:srgbClr>
              </a:outerShdw>
            </a:effectLst>
          </p:spPr>
        </p:cxnSp>
        <p:cxnSp>
          <p:nvCxnSpPr>
            <p:cNvPr id="19" name="Google Shape;19;p22"/>
            <p:cNvCxnSpPr/>
            <p:nvPr/>
          </p:nvCxnSpPr>
          <p:spPr>
            <a:xfrm flipH="1">
              <a:off x="7425000" y="3681360"/>
              <a:ext cx="4763520" cy="3176640"/>
            </a:xfrm>
            <a:prstGeom prst="straightConnector1">
              <a:avLst/>
            </a:prstGeom>
            <a:noFill/>
            <a:ln cap="rnd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40000" rotWithShape="0" dir="5400000" dist="20000">
                <a:srgbClr val="000000">
                  <a:alpha val="37647"/>
                </a:srgbClr>
              </a:outerShdw>
            </a:effectLst>
          </p:spPr>
        </p:cxnSp>
        <p:sp>
          <p:nvSpPr>
            <p:cNvPr id="20" name="Google Shape;20;p22"/>
            <p:cNvSpPr/>
            <p:nvPr/>
          </p:nvSpPr>
          <p:spPr>
            <a:xfrm>
              <a:off x="9181440" y="-8640"/>
              <a:ext cx="3007080" cy="6866280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21" name="Google Shape;21;p22"/>
            <p:cNvSpPr/>
            <p:nvPr/>
          </p:nvSpPr>
          <p:spPr>
            <a:xfrm>
              <a:off x="9603360" y="-8640"/>
              <a:ext cx="2588040" cy="6866280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22" name="Google Shape;22;p22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" name="Google Shape;23;p22"/>
            <p:cNvSpPr/>
            <p:nvPr/>
          </p:nvSpPr>
          <p:spPr>
            <a:xfrm>
              <a:off x="9334440" y="-8640"/>
              <a:ext cx="2854080" cy="6866280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24" name="Google Shape;24;p22"/>
            <p:cNvSpPr/>
            <p:nvPr/>
          </p:nvSpPr>
          <p:spPr>
            <a:xfrm>
              <a:off x="10898640" y="-8640"/>
              <a:ext cx="1289880" cy="6866280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25" name="Google Shape;25;p22"/>
            <p:cNvSpPr/>
            <p:nvPr/>
          </p:nvSpPr>
          <p:spPr>
            <a:xfrm>
              <a:off x="10938960" y="-8640"/>
              <a:ext cx="1249560" cy="6866280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26" name="Google Shape;26;p22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Google Shape;27;p22"/>
            <p:cNvSpPr/>
            <p:nvPr/>
          </p:nvSpPr>
          <p:spPr>
            <a:xfrm rot="10800000">
              <a:off x="360" y="360"/>
              <a:ext cx="842400" cy="5665680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8" name="Google Shape;28;p22"/>
          <p:cNvSpPr txBox="1"/>
          <p:nvPr>
            <p:ph type="title"/>
          </p:nvPr>
        </p:nvSpPr>
        <p:spPr>
          <a:xfrm>
            <a:off x="1506960" y="2404440"/>
            <a:ext cx="7766640" cy="16459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29" name="Google Shape;29;p22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B8B8B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30" name="Google Shape;30;p22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Font typeface="Times New Roman"/>
              <a:buNone/>
              <a:defRPr b="0" i="0" sz="1400" u="none" cap="none" strike="noStrike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31" name="Google Shape;31;p22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" name="Google Shape;32;p22"/>
          <p:cNvSpPr txBox="1"/>
          <p:nvPr>
            <p:ph idx="1"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" name="Google Shape;118;p24"/>
          <p:cNvGrpSpPr/>
          <p:nvPr/>
        </p:nvGrpSpPr>
        <p:grpSpPr>
          <a:xfrm>
            <a:off x="0" y="-8640"/>
            <a:ext cx="12191760" cy="6866640"/>
            <a:chOff x="0" y="-8640"/>
            <a:chExt cx="12191760" cy="6866640"/>
          </a:xfrm>
        </p:grpSpPr>
        <p:cxnSp>
          <p:nvCxnSpPr>
            <p:cNvPr id="119" name="Google Shape;119;p24"/>
            <p:cNvCxnSpPr/>
            <p:nvPr/>
          </p:nvCxnSpPr>
          <p:spPr>
            <a:xfrm>
              <a:off x="9370800" y="0"/>
              <a:ext cx="1219320" cy="6858000"/>
            </a:xfrm>
            <a:prstGeom prst="straightConnector1">
              <a:avLst/>
            </a:prstGeom>
            <a:noFill/>
            <a:ln cap="rnd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40000" rotWithShape="0" dir="5400000" dist="20000">
                <a:srgbClr val="000000">
                  <a:alpha val="37647"/>
                </a:srgbClr>
              </a:outerShdw>
            </a:effectLst>
          </p:spPr>
        </p:cxnSp>
        <p:cxnSp>
          <p:nvCxnSpPr>
            <p:cNvPr id="120" name="Google Shape;120;p24"/>
            <p:cNvCxnSpPr/>
            <p:nvPr/>
          </p:nvCxnSpPr>
          <p:spPr>
            <a:xfrm flipH="1">
              <a:off x="7425000" y="3681360"/>
              <a:ext cx="4763520" cy="3176640"/>
            </a:xfrm>
            <a:prstGeom prst="straightConnector1">
              <a:avLst/>
            </a:prstGeom>
            <a:noFill/>
            <a:ln cap="rnd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40000" rotWithShape="0" dir="5400000" dist="20000">
                <a:srgbClr val="000000">
                  <a:alpha val="37647"/>
                </a:srgbClr>
              </a:outerShdw>
            </a:effectLst>
          </p:spPr>
        </p:cxnSp>
        <p:sp>
          <p:nvSpPr>
            <p:cNvPr id="121" name="Google Shape;121;p24"/>
            <p:cNvSpPr/>
            <p:nvPr/>
          </p:nvSpPr>
          <p:spPr>
            <a:xfrm>
              <a:off x="9181440" y="-8640"/>
              <a:ext cx="3007080" cy="6866280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122" name="Google Shape;122;p24"/>
            <p:cNvSpPr/>
            <p:nvPr/>
          </p:nvSpPr>
          <p:spPr>
            <a:xfrm>
              <a:off x="9603360" y="-8640"/>
              <a:ext cx="2588040" cy="6866280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123" name="Google Shape;123;p24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" name="Google Shape;124;p24"/>
            <p:cNvSpPr/>
            <p:nvPr/>
          </p:nvSpPr>
          <p:spPr>
            <a:xfrm>
              <a:off x="9334440" y="-8640"/>
              <a:ext cx="2854080" cy="6866280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125" name="Google Shape;125;p24"/>
            <p:cNvSpPr/>
            <p:nvPr/>
          </p:nvSpPr>
          <p:spPr>
            <a:xfrm>
              <a:off x="10898640" y="-8640"/>
              <a:ext cx="1289880" cy="6866280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126" name="Google Shape;126;p24"/>
            <p:cNvSpPr/>
            <p:nvPr/>
          </p:nvSpPr>
          <p:spPr>
            <a:xfrm>
              <a:off x="10938960" y="-8640"/>
              <a:ext cx="1249560" cy="6866280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127" name="Google Shape;127;p24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" name="Google Shape;128;p24"/>
            <p:cNvSpPr/>
            <p:nvPr/>
          </p:nvSpPr>
          <p:spPr>
            <a:xfrm>
              <a:off x="0" y="4013280"/>
              <a:ext cx="448200" cy="2844360"/>
            </a:xfrm>
            <a:prstGeom prst="triangle">
              <a:avLst>
                <a:gd fmla="val 0" name="adj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29" name="Google Shape;129;p24"/>
          <p:cNvSpPr txBox="1"/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130" name="Google Shape;130;p24"/>
          <p:cNvSpPr txBox="1"/>
          <p:nvPr>
            <p:ph idx="1" type="body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131" name="Google Shape;131;p24"/>
          <p:cNvSpPr txBox="1"/>
          <p:nvPr>
            <p:ph idx="10"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8B8B8B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132" name="Google Shape;132;p24"/>
          <p:cNvSpPr txBox="1"/>
          <p:nvPr>
            <p:ph idx="11"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Font typeface="Times New Roman"/>
              <a:buNone/>
              <a:defRPr b="0" i="0" sz="1400" u="none" cap="none" strike="noStrike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133" name="Google Shape;133;p24"/>
          <p:cNvSpPr txBox="1"/>
          <p:nvPr>
            <p:ph idx="12"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buClr>
                <a:srgbClr val="90C226"/>
              </a:buClr>
              <a:buSzPts val="900"/>
              <a:buFont typeface="Trebuchet MS"/>
              <a:buNone/>
              <a:defRPr b="0" i="0" sz="9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Relationship Id="rId4" Type="http://schemas.openxmlformats.org/officeDocument/2006/relationships/image" Target="../media/image9.png"/><Relationship Id="rId5" Type="http://schemas.openxmlformats.org/officeDocument/2006/relationships/image" Target="../media/image2.png"/><Relationship Id="rId6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/Relationships>
</file>

<file path=ppt/slides/_rels/slide9.xml.rels><?xml version="1.0" encoding="UTF-8" standalone="yes"?><Relationships xmlns="http://schemas.openxmlformats.org/package/2006/relationships"><Relationship Id="rId10" Type="http://schemas.openxmlformats.org/officeDocument/2006/relationships/hyperlink" Target="https://abibliamindenkie.hu/uj/ISA/35/4#4" TargetMode="External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abibliamindenkie.hu/uj/MRK/7/33#31" TargetMode="External"/><Relationship Id="rId4" Type="http://schemas.openxmlformats.org/officeDocument/2006/relationships/hyperlink" Target="https://abibliamindenkie.hu/uj/MRK/7/33#32" TargetMode="External"/><Relationship Id="rId9" Type="http://schemas.openxmlformats.org/officeDocument/2006/relationships/hyperlink" Target="https://abibliamindenkie.hu/uj/MRK/7/33#37" TargetMode="External"/><Relationship Id="rId5" Type="http://schemas.openxmlformats.org/officeDocument/2006/relationships/hyperlink" Target="https://abibliamindenkie.hu/uj/MRK/7/33#33" TargetMode="External"/><Relationship Id="rId6" Type="http://schemas.openxmlformats.org/officeDocument/2006/relationships/hyperlink" Target="https://abibliamindenkie.hu/uj/MRK/7/33#34" TargetMode="External"/><Relationship Id="rId7" Type="http://schemas.openxmlformats.org/officeDocument/2006/relationships/hyperlink" Target="https://abibliamindenkie.hu/uj/MRK/7/33#35" TargetMode="External"/><Relationship Id="rId8" Type="http://schemas.openxmlformats.org/officeDocument/2006/relationships/hyperlink" Target="https://abibliamindenkie.hu/uj/MRK/7/33#36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5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6.png"/><Relationship Id="rId4" Type="http://schemas.openxmlformats.org/officeDocument/2006/relationships/image" Target="../media/image2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.png"/><Relationship Id="rId4" Type="http://schemas.openxmlformats.org/officeDocument/2006/relationships/image" Target="../media/image13.png"/><Relationship Id="rId5" Type="http://schemas.openxmlformats.org/officeDocument/2006/relationships/image" Target="../media/image18.png"/><Relationship Id="rId6" Type="http://schemas.openxmlformats.org/officeDocument/2006/relationships/image" Target="../media/image2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4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7.jpg"/><Relationship Id="rId4" Type="http://schemas.openxmlformats.org/officeDocument/2006/relationships/image" Target="../media/image14.png"/><Relationship Id="rId5" Type="http://schemas.openxmlformats.org/officeDocument/2006/relationships/image" Target="../media/image2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7.jpg"/><Relationship Id="rId4" Type="http://schemas.openxmlformats.org/officeDocument/2006/relationships/image" Target="../media/image22.jpg"/><Relationship Id="rId5" Type="http://schemas.openxmlformats.org/officeDocument/2006/relationships/image" Target="../media/image31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2.jpg"/><Relationship Id="rId4" Type="http://schemas.openxmlformats.org/officeDocument/2006/relationships/image" Target="../media/image21.png"/><Relationship Id="rId5" Type="http://schemas.openxmlformats.org/officeDocument/2006/relationships/image" Target="../media/image3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9.png"/><Relationship Id="rId4" Type="http://schemas.openxmlformats.org/officeDocument/2006/relationships/image" Target="../media/image2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3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3.jpg"/><Relationship Id="rId4" Type="http://schemas.openxmlformats.org/officeDocument/2006/relationships/image" Target="../media/image29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8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"/>
          <p:cNvSpPr txBox="1"/>
          <p:nvPr>
            <p:ph type="title"/>
          </p:nvPr>
        </p:nvSpPr>
        <p:spPr>
          <a:xfrm>
            <a:off x="1506960" y="2404440"/>
            <a:ext cx="7766640" cy="164592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5400"/>
              <a:buFont typeface="Trebuchet MS"/>
              <a:buNone/>
            </a:pPr>
            <a:r>
              <a:rPr b="0" lang="hu-HU" sz="5400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REFORMÁTUS SIKETMISSZIÓ</a:t>
            </a:r>
            <a:endParaRPr b="0" sz="5400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"/>
          <p:cNvSpPr txBox="1"/>
          <p:nvPr>
            <p:ph idx="4294967295" type="title"/>
          </p:nvPr>
        </p:nvSpPr>
        <p:spPr>
          <a:xfrm>
            <a:off x="677160" y="609480"/>
            <a:ext cx="8596440" cy="927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3600"/>
              <a:buFont typeface="Trebuchet MS"/>
              <a:buNone/>
            </a:pPr>
            <a:r>
              <a:rPr b="0" i="0" lang="hu-HU" sz="36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Kik a siket személyek? </a:t>
            </a:r>
            <a:endParaRPr b="0" i="0" sz="36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28" name="Google Shape;228;p2"/>
          <p:cNvSpPr txBox="1"/>
          <p:nvPr>
            <p:ph idx="4294967295" type="body"/>
          </p:nvPr>
        </p:nvSpPr>
        <p:spPr>
          <a:xfrm>
            <a:off x="4502880" y="3429000"/>
            <a:ext cx="6539760" cy="2640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b="0" i="0" lang="hu-HU" sz="18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Hallásállapot</a:t>
            </a:r>
            <a:endParaRPr b="0" i="0" sz="18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b="0" i="0" lang="hu-HU" sz="18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Beszédértés</a:t>
            </a:r>
            <a:endParaRPr b="0" i="0" sz="18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b="0" i="0" lang="hu-HU" sz="18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Anyanyelv: hangzó beszéd, jelnyelv</a:t>
            </a:r>
            <a:endParaRPr b="0" i="0" sz="18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29" name="Google Shape;229;p2"/>
          <p:cNvSpPr/>
          <p:nvPr/>
        </p:nvSpPr>
        <p:spPr>
          <a:xfrm>
            <a:off x="7179120" y="2868120"/>
            <a:ext cx="3339360" cy="760680"/>
          </a:xfrm>
          <a:prstGeom prst="rect">
            <a:avLst/>
          </a:prstGeom>
          <a:gradFill>
            <a:gsLst>
              <a:gs pos="0">
                <a:srgbClr val="E8C160"/>
              </a:gs>
              <a:gs pos="12000">
                <a:srgbClr val="E8C160"/>
              </a:gs>
              <a:gs pos="100000">
                <a:srgbClr val="F5E4C4"/>
              </a:gs>
            </a:gsLst>
            <a:lin ang="16200000" scaled="0"/>
          </a:gradFill>
          <a:ln cap="rnd" cmpd="sng" w="9525">
            <a:solidFill>
              <a:srgbClr val="E6B91E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  <p:txBody>
          <a:bodyPr anchorCtr="0" anchor="t" bIns="45000" lIns="90000" spcFirstLastPara="1" rIns="90000" wrap="square" tIns="45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Trebuchet MS"/>
              <a:buNone/>
            </a:pPr>
            <a:r>
              <a:rPr b="1" i="0" lang="hu-HU" sz="4400" u="none" cap="none" strike="noStrike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Nagyothalló</a:t>
            </a:r>
            <a:endParaRPr b="0" i="0" sz="4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2"/>
          <p:cNvSpPr/>
          <p:nvPr/>
        </p:nvSpPr>
        <p:spPr>
          <a:xfrm>
            <a:off x="1673280" y="2868120"/>
            <a:ext cx="1535040" cy="760680"/>
          </a:xfrm>
          <a:prstGeom prst="rect">
            <a:avLst/>
          </a:prstGeom>
          <a:gradFill>
            <a:gsLst>
              <a:gs pos="0">
                <a:srgbClr val="E8C160"/>
              </a:gs>
              <a:gs pos="12000">
                <a:srgbClr val="E8C160"/>
              </a:gs>
              <a:gs pos="100000">
                <a:srgbClr val="F5E4C4"/>
              </a:gs>
            </a:gsLst>
            <a:lin ang="16200000" scaled="0"/>
          </a:gradFill>
          <a:ln cap="rnd" cmpd="sng" w="9525">
            <a:solidFill>
              <a:srgbClr val="E6B91E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  <p:txBody>
          <a:bodyPr anchorCtr="0" anchor="t" bIns="45000" lIns="90000" spcFirstLastPara="1" rIns="90000" wrap="square" tIns="45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Trebuchet MS"/>
              <a:buNone/>
            </a:pPr>
            <a:r>
              <a:rPr b="1" i="0" lang="hu-HU" sz="4400" u="none" cap="none" strike="noStrike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Siket</a:t>
            </a:r>
            <a:endParaRPr b="0" i="0" sz="4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1" name="Google Shape;231;p2"/>
          <p:cNvSpPr/>
          <p:nvPr/>
        </p:nvSpPr>
        <p:spPr>
          <a:xfrm>
            <a:off x="3945240" y="1599120"/>
            <a:ext cx="3317760" cy="760680"/>
          </a:xfrm>
          <a:prstGeom prst="rect">
            <a:avLst/>
          </a:prstGeom>
          <a:gradFill>
            <a:gsLst>
              <a:gs pos="0">
                <a:srgbClr val="E8C160"/>
              </a:gs>
              <a:gs pos="12000">
                <a:srgbClr val="E8C160"/>
              </a:gs>
              <a:gs pos="100000">
                <a:srgbClr val="F5E4C4"/>
              </a:gs>
            </a:gsLst>
            <a:lin ang="16200000" scaled="0"/>
          </a:gradFill>
          <a:ln cap="rnd" cmpd="sng" w="9525">
            <a:solidFill>
              <a:srgbClr val="E6B91E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  <p:txBody>
          <a:bodyPr anchorCtr="0" anchor="t" bIns="45000" lIns="90000" spcFirstLastPara="1" rIns="90000" wrap="square" tIns="45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Trebuchet MS"/>
              <a:buNone/>
            </a:pPr>
            <a:r>
              <a:rPr b="1" i="0" lang="hu-HU" sz="4400" u="none" cap="none" strike="noStrike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Hallássérült</a:t>
            </a:r>
            <a:endParaRPr b="0" i="0" sz="4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ül körvonalas" id="236" name="Google Shape;236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7520" y="188280"/>
            <a:ext cx="2238120" cy="223812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jkak egyszínű kitöltéssel" id="237" name="Google Shape;237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218200" y="-225720"/>
            <a:ext cx="2807640" cy="213732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Vezeték nélküli körvonalas" id="238" name="Google Shape;238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5400000">
            <a:off x="1421280" y="3162600"/>
            <a:ext cx="3063960" cy="3063960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3"/>
          <p:cNvSpPr txBox="1"/>
          <p:nvPr>
            <p:ph idx="4294967295" type="title"/>
          </p:nvPr>
        </p:nvSpPr>
        <p:spPr>
          <a:xfrm>
            <a:off x="2895480" y="1377720"/>
            <a:ext cx="6158160" cy="1523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3600"/>
              <a:buFont typeface="Trebuchet MS"/>
              <a:buNone/>
            </a:pPr>
            <a:r>
              <a:rPr b="0" i="0" lang="hu-HU" sz="36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Helyesbítés - fogalmak</a:t>
            </a:r>
            <a:endParaRPr b="0" i="0" sz="36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40" name="Google Shape;240;p3"/>
          <p:cNvSpPr txBox="1"/>
          <p:nvPr>
            <p:ph idx="4294967295" type="body"/>
          </p:nvPr>
        </p:nvSpPr>
        <p:spPr>
          <a:xfrm>
            <a:off x="4802400" y="2878560"/>
            <a:ext cx="5222160" cy="36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3080" lvl="0" marL="34308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1920"/>
              <a:buFont typeface="Noto Sans Symbols"/>
              <a:buChar char="►"/>
            </a:pPr>
            <a:r>
              <a:rPr b="0" i="0" lang="hu-HU" sz="2400" u="none" cap="none" strike="sng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Süket –</a:t>
            </a:r>
            <a:r>
              <a:rPr b="0" i="0" lang="hu-HU" sz="24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 Siket</a:t>
            </a:r>
            <a:endParaRPr b="0" i="0" sz="24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920"/>
              <a:buFont typeface="Noto Sans Symbols"/>
              <a:buChar char="►"/>
            </a:pPr>
            <a:r>
              <a:rPr b="0" i="0" lang="hu-HU" sz="2400" u="none" cap="none" strike="sng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Siketnéma</a:t>
            </a:r>
            <a:r>
              <a:rPr b="0" i="0" lang="hu-HU" sz="24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 – vagy siket, vagy néma</a:t>
            </a:r>
            <a:endParaRPr b="0" i="0" sz="24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920"/>
              <a:buFont typeface="Noto Sans Symbols"/>
              <a:buChar char="►"/>
            </a:pPr>
            <a:r>
              <a:rPr b="0" i="0" lang="hu-HU" sz="2400" u="none" cap="none" strike="sng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Jelbeszéd</a:t>
            </a:r>
            <a:r>
              <a:rPr b="0" i="0" lang="hu-HU" sz="24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 – jelnyelv</a:t>
            </a:r>
            <a:endParaRPr b="0" i="0" sz="24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920"/>
              <a:buFont typeface="Noto Sans Symbols"/>
              <a:buChar char="►"/>
            </a:pPr>
            <a:r>
              <a:rPr b="0" i="0" lang="hu-HU" sz="24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Minden területnek, országnak saját jelnyelve van</a:t>
            </a:r>
            <a:endParaRPr b="0" i="0" sz="24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1"/>
              </a:spcBef>
              <a:spcAft>
                <a:spcPts val="0"/>
              </a:spcAft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1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descr="Jelnyelv egyszínű kitöltéssel" id="241" name="Google Shape;241;p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714240" y="2008800"/>
            <a:ext cx="2353680" cy="23536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4"/>
          <p:cNvSpPr txBox="1"/>
          <p:nvPr>
            <p:ph idx="4294967295"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3600"/>
              <a:buFont typeface="Trebuchet MS"/>
              <a:buNone/>
            </a:pPr>
            <a:r>
              <a:rPr b="0" i="0" lang="hu-HU" sz="36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Hallássérülés okai</a:t>
            </a:r>
            <a:endParaRPr b="0" i="0" sz="36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47" name="Google Shape;247;p4"/>
          <p:cNvSpPr txBox="1"/>
          <p:nvPr>
            <p:ph idx="4294967295" type="body"/>
          </p:nvPr>
        </p:nvSpPr>
        <p:spPr>
          <a:xfrm>
            <a:off x="762120" y="1984320"/>
            <a:ext cx="10667520" cy="4668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3080" lvl="0" marL="34308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b="0" i="0" lang="hu-HU" sz="18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Örökletesség</a:t>
            </a:r>
            <a:endParaRPr b="0" i="0" sz="18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b="0" i="0" lang="hu-HU" sz="18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Szerzett:</a:t>
            </a:r>
            <a:endParaRPr b="0" i="0" sz="18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285840" lvl="1" marL="74304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280"/>
              <a:buFont typeface="Noto Sans Symbols"/>
              <a:buChar char="►"/>
            </a:pPr>
            <a:r>
              <a:rPr b="0" i="0" lang="hu-HU" sz="16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fogamzás előtt és után ért ártalom,</a:t>
            </a:r>
            <a:endParaRPr b="0" i="0" sz="16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285840" lvl="1" marL="74304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280"/>
              <a:buFont typeface="Noto Sans Symbols"/>
              <a:buChar char="►"/>
            </a:pPr>
            <a:r>
              <a:rPr b="0" i="0" lang="hu-HU" sz="16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terhesség ideje alatti fertőzés, lázas megbetegedés...,</a:t>
            </a:r>
            <a:endParaRPr b="0" i="0" sz="16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285840" lvl="1" marL="74304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280"/>
              <a:buFont typeface="Noto Sans Symbols"/>
              <a:buChar char="►"/>
            </a:pPr>
            <a:r>
              <a:rPr b="0" i="0" lang="hu-HU" sz="16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szülés közben jelentkező károsodás,</a:t>
            </a:r>
            <a:endParaRPr b="0" i="0" sz="16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285840" lvl="1" marL="74304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280"/>
              <a:buFont typeface="Noto Sans Symbols"/>
              <a:buChar char="►"/>
            </a:pPr>
            <a:r>
              <a:rPr b="0" i="0" lang="hu-HU" sz="16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szülés után fellépő ártó hatások,</a:t>
            </a:r>
            <a:endParaRPr b="0" i="0" sz="16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285840" lvl="1" marL="74304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280"/>
              <a:buFont typeface="Noto Sans Symbols"/>
              <a:buChar char="►"/>
            </a:pPr>
            <a:r>
              <a:rPr b="0" i="0" lang="hu-HU" sz="16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betegség, vagy gyógyszerek ártalma,</a:t>
            </a:r>
            <a:endParaRPr b="0" i="0" sz="16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285840" lvl="1" marL="74304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280"/>
              <a:buFont typeface="Noto Sans Symbols"/>
              <a:buChar char="►"/>
            </a:pPr>
            <a:r>
              <a:rPr b="0" i="0" lang="hu-HU" sz="16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Baleset,</a:t>
            </a:r>
            <a:endParaRPr b="0" i="0" sz="16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285840" lvl="1" marL="74304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280"/>
              <a:buFont typeface="Noto Sans Symbols"/>
              <a:buChar char="►"/>
            </a:pPr>
            <a:r>
              <a:rPr b="0" i="0" lang="hu-HU" sz="16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zajártalmak az élet bármely időszakában.</a:t>
            </a:r>
            <a:endParaRPr b="0" i="0" sz="16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5"/>
          <p:cNvSpPr/>
          <p:nvPr/>
        </p:nvSpPr>
        <p:spPr>
          <a:xfrm>
            <a:off x="4572000" y="-360"/>
            <a:ext cx="3753360" cy="5361120"/>
          </a:xfrm>
          <a:custGeom>
            <a:rect b="b" l="l" r="r" t="t"/>
            <a:pathLst>
              <a:path extrusionOk="0" h="3877528" w="2714668">
                <a:moveTo>
                  <a:pt x="128961" y="0"/>
                </a:moveTo>
                <a:lnTo>
                  <a:pt x="2515098" y="0"/>
                </a:lnTo>
                <a:lnTo>
                  <a:pt x="2533352" y="29258"/>
                </a:lnTo>
                <a:cubicBezTo>
                  <a:pt x="2751005" y="399611"/>
                  <a:pt x="2665322" y="593705"/>
                  <a:pt x="2660794" y="935750"/>
                </a:cubicBezTo>
                <a:cubicBezTo>
                  <a:pt x="2654776" y="1394998"/>
                  <a:pt x="2721785" y="1919645"/>
                  <a:pt x="2714045" y="2380073"/>
                </a:cubicBezTo>
                <a:cubicBezTo>
                  <a:pt x="2705190" y="2907574"/>
                  <a:pt x="2639906" y="3396343"/>
                  <a:pt x="2461474" y="3654065"/>
                </a:cubicBezTo>
                <a:cubicBezTo>
                  <a:pt x="2386448" y="3762577"/>
                  <a:pt x="2296003" y="3825407"/>
                  <a:pt x="2195252" y="3855446"/>
                </a:cubicBezTo>
                <a:cubicBezTo>
                  <a:pt x="2027337" y="3905510"/>
                  <a:pt x="1830799" y="3864491"/>
                  <a:pt x="1629320" y="3792071"/>
                </a:cubicBezTo>
                <a:cubicBezTo>
                  <a:pt x="1528396" y="3755686"/>
                  <a:pt x="1426215" y="3711500"/>
                  <a:pt x="1325623" y="3667368"/>
                </a:cubicBezTo>
                <a:cubicBezTo>
                  <a:pt x="1117671" y="3574930"/>
                  <a:pt x="905589" y="3479532"/>
                  <a:pt x="689396" y="3261252"/>
                </a:cubicBezTo>
                <a:cubicBezTo>
                  <a:pt x="473119" y="3042996"/>
                  <a:pt x="248064" y="2678216"/>
                  <a:pt x="121566" y="2240355"/>
                </a:cubicBezTo>
                <a:cubicBezTo>
                  <a:pt x="-30834" y="1712737"/>
                  <a:pt x="-7976" y="1218822"/>
                  <a:pt x="21428" y="780116"/>
                </a:cubicBezTo>
                <a:cubicBezTo>
                  <a:pt x="39793" y="506825"/>
                  <a:pt x="60241" y="225168"/>
                  <a:pt x="122382" y="18336"/>
                </a:cubicBez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p5"/>
          <p:cNvSpPr/>
          <p:nvPr/>
        </p:nvSpPr>
        <p:spPr>
          <a:xfrm>
            <a:off x="7970760" y="2278800"/>
            <a:ext cx="3461400" cy="4578840"/>
          </a:xfrm>
          <a:custGeom>
            <a:rect b="b" l="l" r="r" t="t"/>
            <a:pathLst>
              <a:path extrusionOk="0" h="3810000" w="2880305">
                <a:moveTo>
                  <a:pt x="1427391" y="1406"/>
                </a:moveTo>
                <a:cubicBezTo>
                  <a:pt x="1697945" y="-17328"/>
                  <a:pt x="1966503" y="151281"/>
                  <a:pt x="2221194" y="503933"/>
                </a:cubicBezTo>
                <a:cubicBezTo>
                  <a:pt x="2434592" y="799383"/>
                  <a:pt x="2868890" y="958914"/>
                  <a:pt x="2880009" y="1927551"/>
                </a:cubicBezTo>
                <a:cubicBezTo>
                  <a:pt x="2893002" y="3069881"/>
                  <a:pt x="2476119" y="3410523"/>
                  <a:pt x="2202976" y="3583201"/>
                </a:cubicBezTo>
                <a:cubicBezTo>
                  <a:pt x="2140098" y="3622914"/>
                  <a:pt x="2058579" y="3684108"/>
                  <a:pt x="1964054" y="3754792"/>
                </a:cubicBezTo>
                <a:lnTo>
                  <a:pt x="1889463" y="3810000"/>
                </a:lnTo>
                <a:lnTo>
                  <a:pt x="170950" y="3810000"/>
                </a:lnTo>
                <a:lnTo>
                  <a:pt x="161643" y="3787381"/>
                </a:lnTo>
                <a:cubicBezTo>
                  <a:pt x="60952" y="3505930"/>
                  <a:pt x="732" y="3097452"/>
                  <a:pt x="3" y="2521480"/>
                </a:cubicBezTo>
                <a:cubicBezTo>
                  <a:pt x="-1470" y="1385219"/>
                  <a:pt x="670607" y="484036"/>
                  <a:pt x="940804" y="238166"/>
                </a:cubicBezTo>
                <a:cubicBezTo>
                  <a:pt x="1102008" y="91331"/>
                  <a:pt x="1265061" y="12648"/>
                  <a:pt x="1427391" y="1406"/>
                </a:cubicBez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4" name="Google Shape;254;p5"/>
          <p:cNvSpPr txBox="1"/>
          <p:nvPr>
            <p:ph idx="4294967295" type="title"/>
          </p:nvPr>
        </p:nvSpPr>
        <p:spPr>
          <a:xfrm>
            <a:off x="762120" y="1532160"/>
            <a:ext cx="4571640" cy="1523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7000"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ct val="100000"/>
              <a:buFont typeface="Trebuchet MS"/>
              <a:buNone/>
            </a:pPr>
            <a:r>
              <a:rPr b="0" i="0" lang="hu-HU" sz="32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Segédeszközök – hallásmaradványt megerősítő</a:t>
            </a:r>
            <a:endParaRPr b="0" i="0" sz="32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55" name="Google Shape;255;p5"/>
          <p:cNvSpPr txBox="1"/>
          <p:nvPr>
            <p:ph idx="4294967295" type="body"/>
          </p:nvPr>
        </p:nvSpPr>
        <p:spPr>
          <a:xfrm>
            <a:off x="762120" y="3056040"/>
            <a:ext cx="3809520" cy="30477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3080" lvl="0" marL="34308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b="0" i="0" lang="hu-HU" sz="18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Hallókészülék </a:t>
            </a:r>
            <a:endParaRPr b="0" i="0" sz="18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b="1" i="0" lang="hu-HU" sz="18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C</a:t>
            </a:r>
            <a:r>
              <a:rPr b="0" i="0" lang="hu-HU" sz="18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ochleáris</a:t>
            </a:r>
            <a:r>
              <a:rPr b="1" i="0" lang="hu-HU" sz="18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 I</a:t>
            </a:r>
            <a:r>
              <a:rPr b="0" i="0" lang="hu-HU" sz="18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mplantátum</a:t>
            </a:r>
            <a:endParaRPr b="0" i="0" sz="18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Vigyorgó arc egyszínű kitöltéssel egyszínű kitöltéssel" id="260" name="Google Shape;260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73160" y="1869480"/>
            <a:ext cx="2373120" cy="2373120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6"/>
          <p:cNvSpPr txBox="1"/>
          <p:nvPr>
            <p:ph idx="4294967295" type="title"/>
          </p:nvPr>
        </p:nvSpPr>
        <p:spPr>
          <a:xfrm>
            <a:off x="2820240" y="392040"/>
            <a:ext cx="4571640" cy="1523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3600"/>
              <a:buFont typeface="Trebuchet MS"/>
              <a:buNone/>
            </a:pPr>
            <a:r>
              <a:rPr b="0" i="0" lang="hu-HU" sz="36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Mi a jelnyelv?</a:t>
            </a:r>
            <a:endParaRPr b="0" i="0" sz="36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62" name="Google Shape;262;p6"/>
          <p:cNvSpPr txBox="1"/>
          <p:nvPr>
            <p:ph idx="4294967295" type="body"/>
          </p:nvPr>
        </p:nvSpPr>
        <p:spPr>
          <a:xfrm>
            <a:off x="2820240" y="2313000"/>
            <a:ext cx="4571640" cy="413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3080" lvl="0" marL="34308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b="0" i="0" lang="hu-HU" sz="18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Önálló természetes nyelv</a:t>
            </a:r>
            <a:endParaRPr b="0" i="0" sz="18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1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15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b="0" i="0" lang="hu-HU" sz="18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Kézforma</a:t>
            </a:r>
            <a:endParaRPr b="0" i="0" sz="18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15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b="0" i="0" lang="hu-HU" sz="18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Mozdulat</a:t>
            </a:r>
            <a:endParaRPr b="0" i="0" sz="18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15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b="0" i="0" lang="hu-HU" sz="18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Jelek helye</a:t>
            </a:r>
            <a:endParaRPr b="0" i="0" sz="18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15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b="0" i="0" lang="hu-HU" sz="18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Mimika</a:t>
            </a:r>
            <a:endParaRPr b="0" i="0" sz="18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15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b="0" i="0" lang="hu-HU" sz="1800" u="none" cap="none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Szájkép</a:t>
            </a:r>
            <a:endParaRPr b="0" i="0" sz="18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1"/>
              </a:spcBef>
              <a:spcAft>
                <a:spcPts val="0"/>
              </a:spcAft>
              <a:buSzPts val="1500"/>
              <a:buFont typeface="Arial"/>
              <a:buNone/>
            </a:pPr>
            <a:r>
              <a:t/>
            </a:r>
            <a:endParaRPr b="0" i="0" sz="15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001"/>
              </a:spcBef>
              <a:spcAft>
                <a:spcPts val="0"/>
              </a:spcAft>
              <a:buSzPts val="1500"/>
              <a:buFont typeface="Arial"/>
              <a:buNone/>
            </a:pPr>
            <a:r>
              <a:t/>
            </a:r>
            <a:endParaRPr b="0" i="0" sz="15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descr="Integető kézmozdulat egyszínű kitöltéssel" id="263" name="Google Shape;263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1393200">
            <a:off x="6434280" y="2394720"/>
            <a:ext cx="3695400" cy="369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zem egyszínű kitöltéssel" id="268" name="Google Shape;268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51280" y="-745200"/>
            <a:ext cx="2821320" cy="2821320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7"/>
          <p:cNvSpPr txBox="1"/>
          <p:nvPr>
            <p:ph idx="4294967295" type="title"/>
          </p:nvPr>
        </p:nvSpPr>
        <p:spPr>
          <a:xfrm>
            <a:off x="762120" y="1523880"/>
            <a:ext cx="5333760" cy="1523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7000"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ct val="100000"/>
              <a:buFont typeface="Calibri"/>
              <a:buNone/>
            </a:pPr>
            <a:r>
              <a:rPr b="1" i="0" lang="hu-HU" sz="3200" u="none" cap="none" strike="noStrike">
                <a:solidFill>
                  <a:srgbClr val="90C226"/>
                </a:solidFill>
                <a:latin typeface="Calibri"/>
                <a:ea typeface="Calibri"/>
                <a:cs typeface="Calibri"/>
                <a:sym typeface="Calibri"/>
              </a:rPr>
              <a:t>Mire kell figyelni egy hallássérült személlyel való kommunikációban?</a:t>
            </a:r>
            <a:endParaRPr b="0" i="0" sz="32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70" name="Google Shape;270;p7"/>
          <p:cNvSpPr txBox="1"/>
          <p:nvPr>
            <p:ph idx="4294967295" type="body"/>
          </p:nvPr>
        </p:nvSpPr>
        <p:spPr>
          <a:xfrm>
            <a:off x="762120" y="3048120"/>
            <a:ext cx="5333760" cy="30477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3080" lvl="0" marL="34308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1760"/>
              <a:buFont typeface="Noto Sans Symbols"/>
              <a:buChar char="►"/>
            </a:pPr>
            <a:r>
              <a:rPr b="0" i="0" lang="hu-HU" sz="2200" u="none" cap="none" strike="noStrike">
                <a:solidFill>
                  <a:srgbClr val="404040"/>
                </a:solidFill>
                <a:latin typeface="Calibri"/>
                <a:ea typeface="Calibri"/>
                <a:cs typeface="Calibri"/>
                <a:sym typeface="Calibri"/>
              </a:rPr>
              <a:t>Elég fény</a:t>
            </a:r>
            <a:endParaRPr b="0" i="0" sz="22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15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760"/>
              <a:buFont typeface="Noto Sans Symbols"/>
              <a:buChar char="►"/>
            </a:pPr>
            <a:r>
              <a:rPr b="0" i="0" lang="hu-HU" sz="2200" u="none" cap="none" strike="noStrike">
                <a:solidFill>
                  <a:srgbClr val="404040"/>
                </a:solidFill>
                <a:latin typeface="Calibri"/>
                <a:ea typeface="Calibri"/>
                <a:cs typeface="Calibri"/>
                <a:sym typeface="Calibri"/>
              </a:rPr>
              <a:t>A fényforrás elhelyezkedése</a:t>
            </a:r>
            <a:endParaRPr b="0" i="0" sz="22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15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760"/>
              <a:buFont typeface="Noto Sans Symbols"/>
              <a:buChar char="►"/>
            </a:pPr>
            <a:r>
              <a:rPr b="0" i="0" lang="hu-HU" sz="2200" u="none" cap="none" strike="noStrike">
                <a:solidFill>
                  <a:srgbClr val="404040"/>
                </a:solidFill>
                <a:latin typeface="Calibri"/>
                <a:ea typeface="Calibri"/>
                <a:cs typeface="Calibri"/>
                <a:sym typeface="Calibri"/>
              </a:rPr>
              <a:t>Szemkontaktus</a:t>
            </a:r>
            <a:endParaRPr b="0" i="0" sz="22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15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760"/>
              <a:buFont typeface="Noto Sans Symbols"/>
              <a:buChar char="►"/>
            </a:pPr>
            <a:r>
              <a:rPr b="0" i="0" lang="hu-HU" sz="2200" u="none" cap="none" strike="noStrike">
                <a:solidFill>
                  <a:srgbClr val="404040"/>
                </a:solidFill>
                <a:latin typeface="Calibri"/>
                <a:ea typeface="Calibri"/>
                <a:cs typeface="Calibri"/>
                <a:sym typeface="Calibri"/>
              </a:rPr>
              <a:t>Érthető, normál beszédtempóban való artikuláció. </a:t>
            </a:r>
            <a:endParaRPr b="0" i="0" sz="22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15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760"/>
              <a:buFont typeface="Noto Sans Symbols"/>
              <a:buChar char="►"/>
            </a:pPr>
            <a:r>
              <a:rPr b="0" i="0" lang="hu-HU" sz="2200" u="none" cap="none" strike="noStrike">
                <a:solidFill>
                  <a:srgbClr val="404040"/>
                </a:solidFill>
                <a:latin typeface="Calibri"/>
                <a:ea typeface="Calibri"/>
                <a:cs typeface="Calibri"/>
                <a:sym typeface="Calibri"/>
              </a:rPr>
              <a:t>Ne takarja el semmi a szájat!</a:t>
            </a:r>
            <a:endParaRPr b="0" i="0" sz="2200" u="none" cap="none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descr="Ajkak körvonalas" id="271" name="Google Shape;271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857720" y="3063600"/>
            <a:ext cx="3809520" cy="38095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8"/>
          <p:cNvSpPr txBox="1"/>
          <p:nvPr>
            <p:ph idx="4294967295"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3600"/>
              <a:buFont typeface="Trebuchet MS"/>
              <a:buNone/>
            </a:pPr>
            <a:r>
              <a:rPr b="0" i="0" lang="hu-HU" sz="36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„Siketmisszió” kezdetei</a:t>
            </a:r>
            <a:endParaRPr b="0" i="0" sz="36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77" name="Google Shape;277;p8"/>
          <p:cNvSpPr txBox="1"/>
          <p:nvPr>
            <p:ph idx="4294967295" type="body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6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6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6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6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78" name="Google Shape;278;p8"/>
          <p:cNvSpPr/>
          <p:nvPr/>
        </p:nvSpPr>
        <p:spPr>
          <a:xfrm>
            <a:off x="768600" y="2483640"/>
            <a:ext cx="10654200" cy="3382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IBM Plex Sans"/>
              <a:buNone/>
            </a:pPr>
            <a:r>
              <a:rPr b="0" i="0" lang="hu-HU" sz="1800" u="none" cap="none" strike="noStrike">
                <a:solidFill>
                  <a:srgbClr val="000000"/>
                </a:solidFill>
                <a:latin typeface="IBM Plex Sans"/>
                <a:ea typeface="IBM Plex Sans"/>
                <a:cs typeface="IBM Plex Sans"/>
                <a:sym typeface="IBM Plex Sans"/>
              </a:rPr>
              <a:t>”A süketet ne szidalmazd, a vak elé ne vess gáncsot! Félj Istenedtől: Én vagyok az Úr!”  III.Mózes 19,14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IBM Plex Sans"/>
              <a:buNone/>
            </a:pPr>
            <a:r>
              <a:rPr b="0" i="0" lang="hu-HU" sz="1800" u="none" cap="none" strike="noStrike">
                <a:solidFill>
                  <a:srgbClr val="000000"/>
                </a:solidFill>
                <a:latin typeface="IBM Plex Sans"/>
                <a:ea typeface="IBM Plex Sans"/>
                <a:cs typeface="IBM Plex Sans"/>
                <a:sym typeface="IBM Plex Sans"/>
              </a:rPr>
              <a:t>Mózes nehézbeszédű - Áron a tolmácsa 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IBM Plex Sans"/>
              <a:buNone/>
            </a:pPr>
            <a:r>
              <a:rPr b="0" i="0" lang="hu-HU" sz="1800" u="none" cap="none" strike="noStrike">
                <a:solidFill>
                  <a:srgbClr val="000000"/>
                </a:solidFill>
                <a:latin typeface="IBM Plex Sans"/>
                <a:ea typeface="IBM Plex Sans"/>
                <a:cs typeface="IBM Plex Sans"/>
                <a:sym typeface="IBM Plex Sans"/>
              </a:rPr>
              <a:t>Effata-Nyílj meg! – Jézus meggyógyítja a siket embert.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Nyitott könyv körvonalas" id="279" name="Google Shape;27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0800" y="-54720"/>
            <a:ext cx="2422800" cy="2422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9"/>
          <p:cNvSpPr txBox="1"/>
          <p:nvPr>
            <p:ph idx="4294967295"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3600"/>
              <a:buFont typeface="Trebuchet MS"/>
              <a:buNone/>
            </a:pPr>
            <a:r>
              <a:rPr b="0" i="0" lang="hu-HU" sz="36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Márk 7,31-37</a:t>
            </a:r>
            <a:endParaRPr b="0" i="0" sz="36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85" name="Google Shape;285;p9"/>
          <p:cNvSpPr txBox="1"/>
          <p:nvPr>
            <p:ph idx="4294967295" type="body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/>
          </a:bodyPr>
          <a:lstStyle/>
          <a:p>
            <a:pPr indent="-343080" lvl="0" marL="34308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ct val="79999"/>
              <a:buFont typeface="Noto Sans Symbols"/>
              <a:buChar char="►"/>
            </a:pPr>
            <a:r>
              <a:rPr b="0" i="1" lang="hu-HU" sz="180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süketnéma meggyógyítása </a:t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just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ct val="79999"/>
              <a:buFont typeface="Noto Sans Symbols"/>
              <a:buChar char="►"/>
            </a:pPr>
            <a:r>
              <a:rPr b="0" lang="hu-HU" sz="1800" u="sng" strike="noStrike">
                <a:solidFill>
                  <a:srgbClr val="99CA3C"/>
                </a:solidFill>
                <a:latin typeface="IBM Plex Sans"/>
                <a:ea typeface="IBM Plex Sans"/>
                <a:cs typeface="IBM Plex Sans"/>
                <a:sym typeface="IBM Plex Sans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31</a:t>
            </a:r>
            <a:r>
              <a:rPr b="0" lang="hu-HU" sz="1800" strike="noStrike">
                <a:solidFill>
                  <a:srgbClr val="000000"/>
                </a:solidFill>
                <a:latin typeface="IBM Plex Sans"/>
                <a:ea typeface="IBM Plex Sans"/>
                <a:cs typeface="IBM Plex Sans"/>
                <a:sym typeface="IBM Plex Sans"/>
              </a:rPr>
              <a:t> Jézus ismét elhagyta Tírusz határát, és Szidónon át a Galileai-tengerhez ment a Tízváros vidékén keresztül. </a:t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just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ct val="79999"/>
              <a:buFont typeface="Noto Sans Symbols"/>
              <a:buChar char="►"/>
            </a:pPr>
            <a:r>
              <a:rPr b="0" lang="hu-HU" sz="1800" u="sng" strike="noStrike">
                <a:solidFill>
                  <a:srgbClr val="99CA3C"/>
                </a:solidFill>
                <a:latin typeface="IBM Plex Sans"/>
                <a:ea typeface="IBM Plex Sans"/>
                <a:cs typeface="IBM Plex Sans"/>
                <a:sym typeface="IBM Plex Sans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32</a:t>
            </a:r>
            <a:r>
              <a:rPr b="0" lang="hu-HU" sz="1800" strike="noStrike">
                <a:solidFill>
                  <a:srgbClr val="000000"/>
                </a:solidFill>
                <a:latin typeface="IBM Plex Sans"/>
                <a:ea typeface="IBM Plex Sans"/>
                <a:cs typeface="IBM Plex Sans"/>
                <a:sym typeface="IBM Plex Sans"/>
              </a:rPr>
              <a:t> Ekkor egy süketnémát vittek hozzá, és kérték, hogy tegye rá a kezét. </a:t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just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ct val="79999"/>
              <a:buFont typeface="Noto Sans Symbols"/>
              <a:buChar char="►"/>
            </a:pPr>
            <a:r>
              <a:rPr b="0" lang="hu-HU" sz="1800" u="sng" strike="noStrike">
                <a:solidFill>
                  <a:srgbClr val="99CA3C"/>
                </a:solidFill>
                <a:latin typeface="IBM Plex Sans"/>
                <a:ea typeface="IBM Plex Sans"/>
                <a:cs typeface="IBM Plex Sans"/>
                <a:sym typeface="IBM Plex Sans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33</a:t>
            </a:r>
            <a:r>
              <a:rPr b="0" lang="hu-HU" sz="1800" strike="noStrike">
                <a:solidFill>
                  <a:srgbClr val="000000"/>
                </a:solidFill>
                <a:latin typeface="IBM Plex Sans"/>
                <a:ea typeface="IBM Plex Sans"/>
                <a:cs typeface="IBM Plex Sans"/>
                <a:sym typeface="IBM Plex Sans"/>
              </a:rPr>
              <a:t> Jézus félrevonta őt a sokaságtól, ujját a süket fülébe dugta, majd ujjára köpve megérintette a nyelvét; </a:t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just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ct val="79999"/>
              <a:buFont typeface="Noto Sans Symbols"/>
              <a:buChar char="►"/>
            </a:pPr>
            <a:r>
              <a:rPr b="0" lang="hu-HU" sz="1800" u="sng" strike="noStrike">
                <a:solidFill>
                  <a:srgbClr val="99CA3C"/>
                </a:solidFill>
                <a:latin typeface="IBM Plex Sans"/>
                <a:ea typeface="IBM Plex Sans"/>
                <a:cs typeface="IBM Plex Sans"/>
                <a:sym typeface="IBM Plex Sans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34</a:t>
            </a:r>
            <a:r>
              <a:rPr b="0" lang="hu-HU" sz="1800" strike="noStrike">
                <a:solidFill>
                  <a:srgbClr val="000000"/>
                </a:solidFill>
                <a:latin typeface="IBM Plex Sans"/>
                <a:ea typeface="IBM Plex Sans"/>
                <a:cs typeface="IBM Plex Sans"/>
                <a:sym typeface="IBM Plex Sans"/>
              </a:rPr>
              <a:t> azután az égre tekintve fohászkodott, és így szólt hozzá: Effata, azaz: Nyílj meg! </a:t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just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ct val="79999"/>
              <a:buFont typeface="Noto Sans Symbols"/>
              <a:buChar char="►"/>
            </a:pPr>
            <a:r>
              <a:rPr b="0" lang="hu-HU" sz="1800" u="sng" strike="noStrike">
                <a:solidFill>
                  <a:srgbClr val="99CA3C"/>
                </a:solidFill>
                <a:latin typeface="IBM Plex Sans"/>
                <a:ea typeface="IBM Plex Sans"/>
                <a:cs typeface="IBM Plex Sans"/>
                <a:sym typeface="IBM Plex Sans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35</a:t>
            </a:r>
            <a:r>
              <a:rPr b="0" lang="hu-HU" sz="1800" strike="noStrike">
                <a:solidFill>
                  <a:srgbClr val="000000"/>
                </a:solidFill>
                <a:latin typeface="IBM Plex Sans"/>
                <a:ea typeface="IBM Plex Sans"/>
                <a:cs typeface="IBM Plex Sans"/>
                <a:sym typeface="IBM Plex Sans"/>
              </a:rPr>
              <a:t> És megnyílt a füle, nyelvének bilincse is azonnal megoldódott, úgyhogy rendesen tudott beszélni. </a:t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just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ct val="79999"/>
              <a:buFont typeface="Noto Sans Symbols"/>
              <a:buChar char="►"/>
            </a:pPr>
            <a:r>
              <a:rPr b="0" lang="hu-HU" sz="1800" u="sng" strike="noStrike">
                <a:solidFill>
                  <a:srgbClr val="99CA3C"/>
                </a:solidFill>
                <a:latin typeface="IBM Plex Sans"/>
                <a:ea typeface="IBM Plex Sans"/>
                <a:cs typeface="IBM Plex Sans"/>
                <a:sym typeface="IBM Plex Sans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36</a:t>
            </a:r>
            <a:r>
              <a:rPr b="0" lang="hu-HU" sz="1800" strike="noStrike">
                <a:solidFill>
                  <a:srgbClr val="000000"/>
                </a:solidFill>
                <a:latin typeface="IBM Plex Sans"/>
                <a:ea typeface="IBM Plex Sans"/>
                <a:cs typeface="IBM Plex Sans"/>
                <a:sym typeface="IBM Plex Sans"/>
              </a:rPr>
              <a:t> Jézus megparancsolta nekik, hogy ezt senkinek se mondják el; de minél inkább tiltotta, annál inkább híresztelték, </a:t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just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ct val="79999"/>
              <a:buFont typeface="Noto Sans Symbols"/>
              <a:buChar char="►"/>
            </a:pPr>
            <a:r>
              <a:rPr b="0" lang="hu-HU" sz="1800" u="sng" strike="noStrike">
                <a:solidFill>
                  <a:srgbClr val="99CA3C"/>
                </a:solidFill>
                <a:latin typeface="IBM Plex Sans"/>
                <a:ea typeface="IBM Plex Sans"/>
                <a:cs typeface="IBM Plex Sans"/>
                <a:sym typeface="IBM Plex Sans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37</a:t>
            </a:r>
            <a:r>
              <a:rPr b="0" lang="hu-HU" sz="1800" strike="noStrike">
                <a:solidFill>
                  <a:srgbClr val="000000"/>
                </a:solidFill>
                <a:latin typeface="IBM Plex Sans"/>
                <a:ea typeface="IBM Plex Sans"/>
                <a:cs typeface="IBM Plex Sans"/>
                <a:sym typeface="IBM Plex Sans"/>
              </a:rPr>
              <a:t> és szerfölött álmélkodtak, és ezt mondták: Milyen jó mindaz, amit tesz! Képes azt is megtenni, hogy a süketek halljanak, és a némák beszéljenek!</a:t>
            </a:r>
            <a:r>
              <a:rPr b="0" baseline="30000" lang="hu-HU" sz="1800" u="sng" strike="noStrike">
                <a:solidFill>
                  <a:srgbClr val="99CA3C"/>
                </a:solidFill>
                <a:latin typeface="IBM Plex Sans"/>
                <a:ea typeface="IBM Plex Sans"/>
                <a:cs typeface="IBM Plex Sans"/>
                <a:sym typeface="IBM Plex Sans"/>
                <a:hlinkClick r:id="rId1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Ézs 35,4-6</a:t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SzPct val="100000"/>
              <a:buFont typeface="Arial"/>
              <a:buNone/>
            </a:pPr>
            <a:r>
              <a:t/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0"/>
          <p:cNvSpPr txBox="1"/>
          <p:nvPr>
            <p:ph idx="4294967295"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3600"/>
              <a:buFont typeface="Trebuchet MS"/>
              <a:buNone/>
            </a:pPr>
            <a:r>
              <a:rPr b="0" i="0" lang="hu-HU" sz="36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Református Siketmisszió Magyarországon</a:t>
            </a:r>
            <a:endParaRPr b="0" i="0" sz="36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91" name="Google Shape;291;p10"/>
          <p:cNvSpPr txBox="1"/>
          <p:nvPr>
            <p:ph idx="4294967295" type="body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3080" lvl="0" marL="34308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1920"/>
              <a:buFont typeface="Noto Sans Symbols"/>
              <a:buChar char="►"/>
            </a:pPr>
            <a:r>
              <a:rPr b="0" lang="hu-HU" sz="2400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Akadálymentes istentiszteletek 1938. júniusától</a:t>
            </a:r>
            <a:endParaRPr b="0" sz="24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920"/>
              <a:buFont typeface="Noto Sans Symbols"/>
              <a:buChar char="►"/>
            </a:pPr>
            <a:r>
              <a:rPr b="0" lang="hu-HU" sz="2400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Jakab Miklós református lelkipásztor a látássérült és hallássérült testvérek szolgálatát vállalta fel</a:t>
            </a:r>
            <a:endParaRPr b="0" sz="24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920"/>
              <a:buFont typeface="Noto Sans Symbols"/>
              <a:buChar char="►"/>
            </a:pPr>
            <a:r>
              <a:rPr b="0" lang="hu-HU" sz="2400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Szemléletformáló ismeretterjesztés gyülekezetlátogatások alkalmával 1950-től</a:t>
            </a:r>
            <a:endParaRPr b="0" sz="24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920"/>
              <a:buFont typeface="Noto Sans Symbols"/>
              <a:buChar char="►"/>
            </a:pPr>
            <a:r>
              <a:rPr b="0" lang="hu-HU" sz="2400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Figyelem felhívás a fogyatékkal élők lelkigondozásának fontosságára</a:t>
            </a:r>
            <a:endParaRPr b="0" sz="24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6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6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6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6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descr="A képen Emberi arc, ruházat, személy, ember látható&#10;&#10;Automatikusan generált leírás" id="292" name="Google Shape;292;p10"/>
          <p:cNvPicPr preferRelativeResize="0"/>
          <p:nvPr/>
        </p:nvPicPr>
        <p:blipFill rotWithShape="1">
          <a:blip r:embed="rId3">
            <a:alphaModFix/>
          </a:blip>
          <a:srcRect b="27552" l="23478" r="22811" t="21332"/>
          <a:stretch/>
        </p:blipFill>
        <p:spPr>
          <a:xfrm>
            <a:off x="9609840" y="3192120"/>
            <a:ext cx="2581920" cy="36655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11"/>
          <p:cNvSpPr txBox="1"/>
          <p:nvPr>
            <p:ph idx="4294967295"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3600"/>
              <a:buFont typeface="Trebuchet MS"/>
              <a:buNone/>
            </a:pPr>
            <a:r>
              <a:rPr b="0" i="0" lang="hu-HU" sz="36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Ma</a:t>
            </a:r>
            <a:endParaRPr b="0" i="0" sz="36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98" name="Google Shape;298;p11"/>
          <p:cNvSpPr txBox="1"/>
          <p:nvPr>
            <p:ph idx="4294967295" type="body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3080" lvl="0" marL="34308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b="0" lang="hu-HU" sz="1800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Társadalmi misszió, országos szolgálat</a:t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b="0" lang="hu-HU" sz="1800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Cél: Ország határain belül és kívül információ nyújtás, szemléletformálás a fogyatékosságokkal kapcsolatban, különös tekintettel a hallássérülés és a jelnyelv világával kapcsolatban</a:t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b="0" lang="hu-HU" sz="1800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Hitélet akadálymentes hozzáférhetősége</a:t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440"/>
              <a:buFont typeface="Noto Sans Symbols"/>
              <a:buChar char="►"/>
            </a:pPr>
            <a:r>
              <a:rPr b="0" lang="hu-HU" sz="1800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Szociális segítségnyújtás</a:t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12"/>
          <p:cNvSpPr/>
          <p:nvPr/>
        </p:nvSpPr>
        <p:spPr>
          <a:xfrm>
            <a:off x="7364160" y="0"/>
            <a:ext cx="4827600" cy="6857640"/>
          </a:xfrm>
          <a:custGeom>
            <a:rect b="b" l="l" r="r" t="t"/>
            <a:pathLst>
              <a:path extrusionOk="0" h="6858000" w="4827922">
                <a:moveTo>
                  <a:pt x="4441" y="0"/>
                </a:moveTo>
                <a:lnTo>
                  <a:pt x="4827922" y="0"/>
                </a:lnTo>
                <a:lnTo>
                  <a:pt x="4827922" y="6858000"/>
                </a:lnTo>
                <a:lnTo>
                  <a:pt x="0" y="6858000"/>
                </a:lnTo>
                <a:lnTo>
                  <a:pt x="106674" y="6638378"/>
                </a:lnTo>
                <a:cubicBezTo>
                  <a:pt x="530028" y="5720938"/>
                  <a:pt x="777229" y="4614948"/>
                  <a:pt x="777229" y="3424428"/>
                </a:cubicBezTo>
                <a:cubicBezTo>
                  <a:pt x="777229" y="2233909"/>
                  <a:pt x="530028" y="1127919"/>
                  <a:pt x="106674" y="210478"/>
                </a:cubicBez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4" name="Google Shape;304;p12"/>
          <p:cNvSpPr/>
          <p:nvPr/>
        </p:nvSpPr>
        <p:spPr>
          <a:xfrm>
            <a:off x="3119400" y="0"/>
            <a:ext cx="4965840" cy="6857640"/>
          </a:xfrm>
          <a:custGeom>
            <a:rect b="b" l="l" r="r" t="t"/>
            <a:pathLst>
              <a:path extrusionOk="0" h="6857999" w="4966290">
                <a:moveTo>
                  <a:pt x="0" y="0"/>
                </a:moveTo>
                <a:lnTo>
                  <a:pt x="4188230" y="0"/>
                </a:lnTo>
                <a:lnTo>
                  <a:pt x="4295735" y="210478"/>
                </a:lnTo>
                <a:cubicBezTo>
                  <a:pt x="4719089" y="1127919"/>
                  <a:pt x="4966290" y="2233909"/>
                  <a:pt x="4966290" y="3424428"/>
                </a:cubicBezTo>
                <a:cubicBezTo>
                  <a:pt x="4966290" y="4614948"/>
                  <a:pt x="4719089" y="5720938"/>
                  <a:pt x="4295735" y="6638378"/>
                </a:cubicBezTo>
                <a:lnTo>
                  <a:pt x="4183560" y="6857999"/>
                </a:lnTo>
                <a:lnTo>
                  <a:pt x="53039" y="6857999"/>
                </a:lnTo>
                <a:lnTo>
                  <a:pt x="132047" y="6695338"/>
                </a:lnTo>
                <a:cubicBezTo>
                  <a:pt x="555401" y="5777898"/>
                  <a:pt x="802602" y="4671908"/>
                  <a:pt x="802602" y="3481388"/>
                </a:cubicBezTo>
                <a:cubicBezTo>
                  <a:pt x="802602" y="2191659"/>
                  <a:pt x="512484" y="1001134"/>
                  <a:pt x="22579" y="42066"/>
                </a:cubicBez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" name="Google Shape;305;p12"/>
          <p:cNvSpPr txBox="1"/>
          <p:nvPr>
            <p:ph idx="4294967295" type="title"/>
          </p:nvPr>
        </p:nvSpPr>
        <p:spPr>
          <a:xfrm>
            <a:off x="485280" y="2103480"/>
            <a:ext cx="2804040" cy="13251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55000"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ct val="100000"/>
              <a:buFont typeface="Trebuchet MS"/>
              <a:buNone/>
            </a:pPr>
            <a:r>
              <a:rPr b="0" i="0" lang="hu-HU" sz="31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Rendszeres akadálymentes istentiszteletek, gyülekezetekbe való tartozás elősegítése</a:t>
            </a:r>
            <a:br>
              <a:rPr b="0" i="0" lang="hu-HU" sz="1500" u="none" cap="none" strike="noStrike"/>
            </a:br>
            <a:endParaRPr b="0" i="0" sz="31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06" name="Google Shape;306;p12"/>
          <p:cNvSpPr txBox="1"/>
          <p:nvPr>
            <p:ph idx="4294967295" type="body"/>
          </p:nvPr>
        </p:nvSpPr>
        <p:spPr>
          <a:xfrm>
            <a:off x="448200" y="2258280"/>
            <a:ext cx="2804040" cy="391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sz="18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3"/>
          <p:cNvSpPr/>
          <p:nvPr/>
        </p:nvSpPr>
        <p:spPr>
          <a:xfrm>
            <a:off x="3136320" y="0"/>
            <a:ext cx="4978800" cy="3401280"/>
          </a:xfrm>
          <a:custGeom>
            <a:rect b="b" l="l" r="r" t="t"/>
            <a:pathLst>
              <a:path extrusionOk="0" h="3364992" w="4979304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2" name="Google Shape;312;p13"/>
          <p:cNvSpPr/>
          <p:nvPr/>
        </p:nvSpPr>
        <p:spPr>
          <a:xfrm>
            <a:off x="7381800" y="3456360"/>
            <a:ext cx="4809960" cy="3401280"/>
          </a:xfrm>
          <a:custGeom>
            <a:rect b="b" l="l" r="r" t="t"/>
            <a:pathLst>
              <a:path extrusionOk="0" h="3401568" w="4810310">
                <a:moveTo>
                  <a:pt x="781270" y="0"/>
                </a:moveTo>
                <a:lnTo>
                  <a:pt x="4810310" y="0"/>
                </a:lnTo>
                <a:lnTo>
                  <a:pt x="4810310" y="3401568"/>
                </a:lnTo>
                <a:lnTo>
                  <a:pt x="0" y="3401568"/>
                </a:lnTo>
                <a:lnTo>
                  <a:pt x="1963" y="3397912"/>
                </a:lnTo>
                <a:cubicBezTo>
                  <a:pt x="454182" y="2512619"/>
                  <a:pt x="736170" y="1430108"/>
                  <a:pt x="776876" y="254399"/>
                </a:cubicBez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3" name="Google Shape;313;p13"/>
          <p:cNvSpPr/>
          <p:nvPr/>
        </p:nvSpPr>
        <p:spPr>
          <a:xfrm>
            <a:off x="3189600" y="3456360"/>
            <a:ext cx="4925160" cy="3401280"/>
          </a:xfrm>
          <a:custGeom>
            <a:rect b="b" l="l" r="r" t="t"/>
            <a:pathLst>
              <a:path extrusionOk="0" h="3364992" w="4925479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4" name="Google Shape;314;p13"/>
          <p:cNvSpPr txBox="1"/>
          <p:nvPr>
            <p:ph idx="4294967295" type="title"/>
          </p:nvPr>
        </p:nvSpPr>
        <p:spPr>
          <a:xfrm>
            <a:off x="448200" y="685800"/>
            <a:ext cx="2806920" cy="4138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2800"/>
              <a:buFont typeface="Trebuchet MS"/>
              <a:buNone/>
            </a:pPr>
            <a:r>
              <a:rPr b="0" i="0" lang="hu-HU" sz="28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Előadások, missziói napok, szemléletformáló játszóházak – Magyaroroszág és határokon túl</a:t>
            </a:r>
            <a:br>
              <a:rPr b="0" i="0" lang="hu-HU" sz="2800" u="none" cap="none" strike="noStrike"/>
            </a:br>
            <a:endParaRPr b="0" i="0" sz="28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15" name="Google Shape;315;p13"/>
          <p:cNvSpPr/>
          <p:nvPr/>
        </p:nvSpPr>
        <p:spPr>
          <a:xfrm>
            <a:off x="7404480" y="0"/>
            <a:ext cx="4787280" cy="3401280"/>
          </a:xfrm>
          <a:custGeom>
            <a:rect b="b" l="l" r="r" t="t"/>
            <a:pathLst>
              <a:path extrusionOk="0" h="3401568" w="4787628">
                <a:moveTo>
                  <a:pt x="0" y="0"/>
                </a:moveTo>
                <a:lnTo>
                  <a:pt x="4787628" y="0"/>
                </a:lnTo>
                <a:lnTo>
                  <a:pt x="4787628" y="3401568"/>
                </a:lnTo>
                <a:lnTo>
                  <a:pt x="762748" y="3401568"/>
                </a:lnTo>
                <a:lnTo>
                  <a:pt x="751436" y="2963954"/>
                </a:lnTo>
                <a:cubicBezTo>
                  <a:pt x="698408" y="1942163"/>
                  <a:pt x="463174" y="995044"/>
                  <a:pt x="93264" y="192283"/>
                </a:cubicBez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14"/>
          <p:cNvSpPr txBox="1"/>
          <p:nvPr>
            <p:ph idx="4294967295" type="title"/>
          </p:nvPr>
        </p:nvSpPr>
        <p:spPr>
          <a:xfrm>
            <a:off x="659520" y="2679480"/>
            <a:ext cx="4368240" cy="1956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60000"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ct val="100000"/>
              <a:buFont typeface="Trebuchet MS"/>
              <a:buNone/>
            </a:pPr>
            <a:r>
              <a:rPr b="0" i="0" lang="hu-HU" sz="36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Akadálymentes református esküvő, keresztelő, temetés információ nyújtás, és tolmácsolásban való segítségnyújtás</a:t>
            </a:r>
            <a:br>
              <a:rPr b="0" i="0" lang="hu-HU" sz="2200" u="none" cap="none" strike="noStrike"/>
            </a:br>
            <a:endParaRPr b="0" i="0" sz="36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21" name="Google Shape;321;p14"/>
          <p:cNvSpPr/>
          <p:nvPr/>
        </p:nvSpPr>
        <p:spPr>
          <a:xfrm>
            <a:off x="5311800" y="0"/>
            <a:ext cx="6878520" cy="6857640"/>
          </a:xfrm>
          <a:custGeom>
            <a:rect b="b" l="l" r="r" t="t"/>
            <a:pathLst>
              <a:path extrusionOk="0" h="6858000" w="6878775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15"/>
          <p:cNvSpPr/>
          <p:nvPr/>
        </p:nvSpPr>
        <p:spPr>
          <a:xfrm>
            <a:off x="0" y="0"/>
            <a:ext cx="12191760" cy="685764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7" name="Google Shape;327;p15"/>
          <p:cNvSpPr txBox="1"/>
          <p:nvPr>
            <p:ph idx="4294967295" type="title"/>
          </p:nvPr>
        </p:nvSpPr>
        <p:spPr>
          <a:xfrm>
            <a:off x="749520" y="2099880"/>
            <a:ext cx="5206320" cy="2658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3600"/>
              <a:buFont typeface="Trebuchet MS"/>
              <a:buNone/>
            </a:pPr>
            <a:r>
              <a:rPr b="0" i="0" lang="hu-HU" sz="36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Egyházi rendezvények akadálymentesítése</a:t>
            </a:r>
            <a:endParaRPr b="0" i="0" sz="36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28" name="Google Shape;328;p15"/>
          <p:cNvSpPr/>
          <p:nvPr/>
        </p:nvSpPr>
        <p:spPr>
          <a:xfrm>
            <a:off x="0" y="4013280"/>
            <a:ext cx="476280" cy="2844360"/>
          </a:xfrm>
          <a:prstGeom prst="triangle">
            <a:avLst>
              <a:gd fmla="val 0" name="adj"/>
            </a:avLst>
          </a:prstGeom>
          <a:solidFill>
            <a:schemeClr val="accent1"/>
          </a:solidFill>
          <a:ln>
            <a:noFill/>
          </a:ln>
          <a:effectLst>
            <a:outerShdw blurRad="38160" rotWithShape="0" dir="5400000" dist="25560">
              <a:srgbClr val="000000">
                <a:alpha val="34901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9" name="Google Shape;329;p15"/>
          <p:cNvSpPr/>
          <p:nvPr/>
        </p:nvSpPr>
        <p:spPr>
          <a:xfrm>
            <a:off x="5883840" y="0"/>
            <a:ext cx="6304680" cy="2285640"/>
          </a:xfrm>
          <a:custGeom>
            <a:rect b="b" l="l" r="r" t="t"/>
            <a:pathLst>
              <a:path extrusionOk="0" h="2286000" w="6304947">
                <a:moveTo>
                  <a:pt x="0" y="0"/>
                </a:moveTo>
                <a:lnTo>
                  <a:pt x="6304947" y="0"/>
                </a:lnTo>
                <a:lnTo>
                  <a:pt x="6304947" y="2286000"/>
                </a:lnTo>
                <a:lnTo>
                  <a:pt x="720670" y="228600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30" name="Google Shape;330;p15"/>
          <p:cNvSpPr/>
          <p:nvPr/>
        </p:nvSpPr>
        <p:spPr>
          <a:xfrm>
            <a:off x="0" y="4013280"/>
            <a:ext cx="448200" cy="2844360"/>
          </a:xfrm>
          <a:prstGeom prst="triangle">
            <a:avLst>
              <a:gd fmla="val 0" name="adj"/>
            </a:avLst>
          </a:prstGeom>
          <a:solidFill>
            <a:schemeClr val="accent1">
              <a:alpha val="84705"/>
            </a:schemeClr>
          </a:solidFill>
          <a:ln>
            <a:noFill/>
          </a:ln>
          <a:effectLst>
            <a:outerShdw blurRad="38160" rotWithShape="0" dir="5400000" dist="25560">
              <a:srgbClr val="000000">
                <a:alpha val="34901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1" name="Google Shape;331;p15"/>
          <p:cNvSpPr/>
          <p:nvPr/>
        </p:nvSpPr>
        <p:spPr>
          <a:xfrm>
            <a:off x="6604560" y="2286000"/>
            <a:ext cx="5583960" cy="2285640"/>
          </a:xfrm>
          <a:custGeom>
            <a:rect b="b" l="l" r="r" t="t"/>
            <a:pathLst>
              <a:path extrusionOk="0" h="2286000" w="5584275">
                <a:moveTo>
                  <a:pt x="0" y="0"/>
                </a:moveTo>
                <a:lnTo>
                  <a:pt x="5584275" y="0"/>
                </a:lnTo>
                <a:lnTo>
                  <a:pt x="5584275" y="2286000"/>
                </a:lnTo>
                <a:lnTo>
                  <a:pt x="626046" y="2286000"/>
                </a:lnTo>
                <a:lnTo>
                  <a:pt x="692258" y="2195876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32" name="Google Shape;332;p15"/>
          <p:cNvSpPr/>
          <p:nvPr/>
        </p:nvSpPr>
        <p:spPr>
          <a:xfrm>
            <a:off x="5551200" y="4572000"/>
            <a:ext cx="6640560" cy="2285640"/>
          </a:xfrm>
          <a:custGeom>
            <a:rect b="b" l="l" r="r" t="t"/>
            <a:pathLst>
              <a:path extrusionOk="0" h="2286000" w="6640888">
                <a:moveTo>
                  <a:pt x="1679482" y="0"/>
                </a:moveTo>
                <a:lnTo>
                  <a:pt x="6640888" y="0"/>
                </a:lnTo>
                <a:lnTo>
                  <a:pt x="6640888" y="2286000"/>
                </a:lnTo>
                <a:lnTo>
                  <a:pt x="0" y="228600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33" name="Google Shape;333;p15"/>
          <p:cNvSpPr/>
          <p:nvPr/>
        </p:nvSpPr>
        <p:spPr>
          <a:xfrm>
            <a:off x="5417640" y="0"/>
            <a:ext cx="1886400" cy="6857640"/>
          </a:xfrm>
          <a:custGeom>
            <a:rect b="b" l="l" r="r" t="t"/>
            <a:pathLst>
              <a:path extrusionOk="0" h="6858000" w="1886594">
                <a:moveTo>
                  <a:pt x="332766" y="0"/>
                </a:moveTo>
                <a:lnTo>
                  <a:pt x="473666" y="0"/>
                </a:lnTo>
                <a:lnTo>
                  <a:pt x="1886594" y="4481876"/>
                </a:lnTo>
                <a:lnTo>
                  <a:pt x="140900" y="6858000"/>
                </a:lnTo>
                <a:lnTo>
                  <a:pt x="0" y="6858000"/>
                </a:lnTo>
                <a:lnTo>
                  <a:pt x="1745694" y="4481876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</p:sp>
      <p:sp>
        <p:nvSpPr>
          <p:cNvPr id="334" name="Google Shape;334;p15"/>
          <p:cNvSpPr/>
          <p:nvPr/>
        </p:nvSpPr>
        <p:spPr>
          <a:xfrm>
            <a:off x="10938960" y="-8640"/>
            <a:ext cx="1249560" cy="6866280"/>
          </a:xfrm>
          <a:custGeom>
            <a:rect b="b" l="l" r="r" t="t"/>
            <a:pathLst>
              <a:path extrusionOk="0" h="6858000" w="1249825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4705"/>
            </a:schemeClr>
          </a:solidFill>
          <a:ln>
            <a:noFill/>
          </a:ln>
          <a:effectLst>
            <a:outerShdw blurRad="38160" rotWithShape="0" dir="5400000" dist="25560">
              <a:srgbClr val="000000">
                <a:alpha val="34901"/>
              </a:srgbClr>
            </a:outerShdw>
          </a:effectLst>
        </p:spPr>
      </p:sp>
      <p:sp>
        <p:nvSpPr>
          <p:cNvPr id="335" name="Google Shape;335;p15"/>
          <p:cNvSpPr/>
          <p:nvPr/>
        </p:nvSpPr>
        <p:spPr>
          <a:xfrm>
            <a:off x="10371600" y="3589920"/>
            <a:ext cx="1816920" cy="3267720"/>
          </a:xfrm>
          <a:prstGeom prst="triangle">
            <a:avLst>
              <a:gd fmla="val 100000" name="adj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>
            <a:outerShdw blurRad="38160" rotWithShape="0" dir="5400000" dist="25560">
              <a:srgbClr val="000000">
                <a:alpha val="34901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336" name="Google Shape;336;p15"/>
          <p:cNvCxnSpPr/>
          <p:nvPr/>
        </p:nvCxnSpPr>
        <p:spPr>
          <a:xfrm>
            <a:off x="9370800" y="0"/>
            <a:ext cx="1219320" cy="6858000"/>
          </a:xfrm>
          <a:prstGeom prst="straightConnector1">
            <a:avLst/>
          </a:prstGeom>
          <a:noFill/>
          <a:ln cap="rnd" cmpd="sng" w="9525">
            <a:solidFill>
              <a:srgbClr val="BFBFBF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</p:cxnSp>
      <p:cxnSp>
        <p:nvCxnSpPr>
          <p:cNvPr id="337" name="Google Shape;337;p15"/>
          <p:cNvCxnSpPr/>
          <p:nvPr/>
        </p:nvCxnSpPr>
        <p:spPr>
          <a:xfrm flipH="1">
            <a:off x="7425000" y="3681360"/>
            <a:ext cx="4763520" cy="3176640"/>
          </a:xfrm>
          <a:prstGeom prst="straightConnector1">
            <a:avLst/>
          </a:prstGeom>
          <a:noFill/>
          <a:ln cap="rnd" cmpd="sng" w="9525">
            <a:solidFill>
              <a:srgbClr val="D8D8D8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</p:cxnSp>
      <p:sp>
        <p:nvSpPr>
          <p:cNvPr id="338" name="Google Shape;338;p15"/>
          <p:cNvSpPr/>
          <p:nvPr/>
        </p:nvSpPr>
        <p:spPr>
          <a:xfrm>
            <a:off x="9181440" y="-8640"/>
            <a:ext cx="3007080" cy="6866280"/>
          </a:xfrm>
          <a:custGeom>
            <a:rect b="b" l="l" r="r" t="t"/>
            <a:pathLst>
              <a:path extrusionOk="0" h="6866467" w="3007349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29803"/>
            </a:schemeClr>
          </a:solidFill>
          <a:ln>
            <a:noFill/>
          </a:ln>
          <a:effectLst>
            <a:outerShdw blurRad="38160" rotWithShape="0" dir="5400000" dist="25560">
              <a:srgbClr val="000000">
                <a:alpha val="34901"/>
              </a:srgbClr>
            </a:outerShdw>
          </a:effectLst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16"/>
          <p:cNvSpPr txBox="1"/>
          <p:nvPr>
            <p:ph idx="4294967295" type="title"/>
          </p:nvPr>
        </p:nvSpPr>
        <p:spPr>
          <a:xfrm>
            <a:off x="841320" y="532440"/>
            <a:ext cx="3377880" cy="33523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3600"/>
              <a:buFont typeface="Trebuchet MS"/>
              <a:buNone/>
            </a:pPr>
            <a:r>
              <a:rPr b="0" i="0" lang="hu-HU" sz="36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Hittanoktatás: Szeged, Debrecen, Budapest</a:t>
            </a:r>
            <a:br>
              <a:rPr b="0" i="0" lang="hu-HU" sz="3600" u="none" cap="none" strike="noStrike"/>
            </a:br>
            <a:endParaRPr b="0" i="0" sz="36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descr="A képen ruházat, fedett pályás, személy, fal látható&#10;&#10;Automatikusan generált leírás" id="344" name="Google Shape;344;p16"/>
          <p:cNvPicPr preferRelativeResize="0"/>
          <p:nvPr/>
        </p:nvPicPr>
        <p:blipFill rotWithShape="1">
          <a:blip r:embed="rId3">
            <a:alphaModFix/>
          </a:blip>
          <a:srcRect b="37991" l="0" r="0" t="3835"/>
          <a:stretch/>
        </p:blipFill>
        <p:spPr>
          <a:xfrm rot="5400000">
            <a:off x="4343760" y="237600"/>
            <a:ext cx="3899880" cy="342432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képen ruházat, személy, fiú, fedett pályás látható&#10;&#10;Automatikusan generált leírás" id="345" name="Google Shape;345;p16"/>
          <p:cNvPicPr preferRelativeResize="0"/>
          <p:nvPr/>
        </p:nvPicPr>
        <p:blipFill rotWithShape="1">
          <a:blip r:embed="rId4">
            <a:alphaModFix/>
          </a:blip>
          <a:srcRect b="16161" l="0" r="0" t="0"/>
          <a:stretch/>
        </p:blipFill>
        <p:spPr>
          <a:xfrm rot="5400000">
            <a:off x="4914360" y="3756600"/>
            <a:ext cx="2777760" cy="342432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képen fedett pályás, fal, számítógép, Irodaépület látható&#10;&#10;Automatikusan generált leírás" id="346" name="Google Shape;346;p16"/>
          <p:cNvPicPr preferRelativeResize="0"/>
          <p:nvPr/>
        </p:nvPicPr>
        <p:blipFill rotWithShape="1">
          <a:blip r:embed="rId5">
            <a:alphaModFix/>
          </a:blip>
          <a:srcRect b="585" l="0" r="0" t="14831"/>
          <a:stretch/>
        </p:blipFill>
        <p:spPr>
          <a:xfrm>
            <a:off x="8178480" y="0"/>
            <a:ext cx="4012920" cy="68576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17"/>
          <p:cNvSpPr/>
          <p:nvPr/>
        </p:nvSpPr>
        <p:spPr>
          <a:xfrm>
            <a:off x="7381800" y="0"/>
            <a:ext cx="4809960" cy="6857640"/>
          </a:xfrm>
          <a:custGeom>
            <a:rect b="b" l="l" r="r" t="t"/>
            <a:pathLst>
              <a:path extrusionOk="0" h="6858000" w="4817171">
                <a:moveTo>
                  <a:pt x="22751" y="0"/>
                </a:moveTo>
                <a:lnTo>
                  <a:pt x="4817171" y="0"/>
                </a:lnTo>
                <a:lnTo>
                  <a:pt x="4817171" y="6858000"/>
                </a:lnTo>
                <a:lnTo>
                  <a:pt x="0" y="6858000"/>
                </a:lnTo>
                <a:lnTo>
                  <a:pt x="6679" y="6845555"/>
                </a:lnTo>
                <a:cubicBezTo>
                  <a:pt x="496584" y="5886487"/>
                  <a:pt x="786702" y="4695963"/>
                  <a:pt x="786702" y="3406233"/>
                </a:cubicBezTo>
                <a:cubicBezTo>
                  <a:pt x="786702" y="2215714"/>
                  <a:pt x="539501" y="1109724"/>
                  <a:pt x="116147" y="192283"/>
                </a:cubicBez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2" name="Google Shape;352;p17"/>
          <p:cNvSpPr/>
          <p:nvPr/>
        </p:nvSpPr>
        <p:spPr>
          <a:xfrm>
            <a:off x="3136320" y="0"/>
            <a:ext cx="4978800" cy="3401280"/>
          </a:xfrm>
          <a:custGeom>
            <a:rect b="b" l="l" r="r" t="t"/>
            <a:pathLst>
              <a:path extrusionOk="0" h="3364992" w="4979304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3" name="Google Shape;353;p17"/>
          <p:cNvSpPr/>
          <p:nvPr/>
        </p:nvSpPr>
        <p:spPr>
          <a:xfrm>
            <a:off x="3189600" y="3456360"/>
            <a:ext cx="4925160" cy="3401280"/>
          </a:xfrm>
          <a:custGeom>
            <a:rect b="b" l="l" r="r" t="t"/>
            <a:pathLst>
              <a:path extrusionOk="0" h="3364992" w="4925479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4" name="Google Shape;354;p17"/>
          <p:cNvSpPr txBox="1"/>
          <p:nvPr>
            <p:ph idx="4294967295" type="title"/>
          </p:nvPr>
        </p:nvSpPr>
        <p:spPr>
          <a:xfrm>
            <a:off x="448200" y="685800"/>
            <a:ext cx="2688120" cy="3702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5000"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ct val="100000"/>
              <a:buFont typeface="Trebuchet MS"/>
              <a:buNone/>
            </a:pPr>
            <a:r>
              <a:rPr b="0" i="0" lang="hu-HU" sz="32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Oktatás: egyetemeken és teológiákon (Debrecen, Budapest, Kolozsvár)</a:t>
            </a:r>
            <a:br>
              <a:rPr b="0" i="0" lang="hu-HU" sz="3200" u="none" cap="none" strike="noStrike"/>
            </a:br>
            <a:endParaRPr b="0" i="0" sz="32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9" name="Google Shape;359;p18"/>
          <p:cNvGrpSpPr/>
          <p:nvPr/>
        </p:nvGrpSpPr>
        <p:grpSpPr>
          <a:xfrm>
            <a:off x="360" y="-8640"/>
            <a:ext cx="12191400" cy="6866640"/>
            <a:chOff x="360" y="-8640"/>
            <a:chExt cx="12191400" cy="6866640"/>
          </a:xfrm>
        </p:grpSpPr>
        <p:cxnSp>
          <p:nvCxnSpPr>
            <p:cNvPr id="360" name="Google Shape;360;p18"/>
            <p:cNvCxnSpPr/>
            <p:nvPr/>
          </p:nvCxnSpPr>
          <p:spPr>
            <a:xfrm>
              <a:off x="9370800" y="0"/>
              <a:ext cx="1219320" cy="6858000"/>
            </a:xfrm>
            <a:prstGeom prst="straightConnector1">
              <a:avLst/>
            </a:prstGeom>
            <a:noFill/>
            <a:ln cap="rnd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40000" rotWithShape="0" dir="5400000" dist="20000">
                <a:srgbClr val="000000">
                  <a:alpha val="37647"/>
                </a:srgbClr>
              </a:outerShdw>
            </a:effectLst>
          </p:spPr>
        </p:cxnSp>
        <p:cxnSp>
          <p:nvCxnSpPr>
            <p:cNvPr id="361" name="Google Shape;361;p18"/>
            <p:cNvCxnSpPr/>
            <p:nvPr/>
          </p:nvCxnSpPr>
          <p:spPr>
            <a:xfrm flipH="1">
              <a:off x="7425000" y="3681360"/>
              <a:ext cx="4763520" cy="3176640"/>
            </a:xfrm>
            <a:prstGeom prst="straightConnector1">
              <a:avLst/>
            </a:prstGeom>
            <a:noFill/>
            <a:ln cap="rnd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40000" rotWithShape="0" dir="5400000" dist="20000">
                <a:srgbClr val="000000">
                  <a:alpha val="37647"/>
                </a:srgbClr>
              </a:outerShdw>
            </a:effectLst>
          </p:spPr>
        </p:cxnSp>
        <p:sp>
          <p:nvSpPr>
            <p:cNvPr id="362" name="Google Shape;362;p18"/>
            <p:cNvSpPr/>
            <p:nvPr/>
          </p:nvSpPr>
          <p:spPr>
            <a:xfrm>
              <a:off x="9181440" y="-8640"/>
              <a:ext cx="3007080" cy="6866280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363" name="Google Shape;363;p18"/>
            <p:cNvSpPr/>
            <p:nvPr/>
          </p:nvSpPr>
          <p:spPr>
            <a:xfrm>
              <a:off x="9603360" y="-8640"/>
              <a:ext cx="2588040" cy="6866280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364" name="Google Shape;364;p18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" name="Google Shape;365;p18"/>
            <p:cNvSpPr/>
            <p:nvPr/>
          </p:nvSpPr>
          <p:spPr>
            <a:xfrm>
              <a:off x="9334440" y="-8640"/>
              <a:ext cx="2854080" cy="6866280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366" name="Google Shape;366;p18"/>
            <p:cNvSpPr/>
            <p:nvPr/>
          </p:nvSpPr>
          <p:spPr>
            <a:xfrm>
              <a:off x="10898640" y="-8640"/>
              <a:ext cx="1289880" cy="6866280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367" name="Google Shape;367;p18"/>
            <p:cNvSpPr/>
            <p:nvPr/>
          </p:nvSpPr>
          <p:spPr>
            <a:xfrm>
              <a:off x="10938960" y="-8640"/>
              <a:ext cx="1249560" cy="6866280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</p:sp>
        <p:sp>
          <p:nvSpPr>
            <p:cNvPr id="368" name="Google Shape;368;p18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9" name="Google Shape;369;p18"/>
            <p:cNvSpPr/>
            <p:nvPr/>
          </p:nvSpPr>
          <p:spPr>
            <a:xfrm rot="10800000">
              <a:off x="360" y="360"/>
              <a:ext cx="842400" cy="5665680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  <a:effectLst>
              <a:outerShdw blurRad="38160" rotWithShape="0" dir="5400000" dist="25560">
                <a:srgbClr val="000000">
                  <a:alpha val="34901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70" name="Google Shape;370;p18"/>
          <p:cNvSpPr/>
          <p:nvPr/>
        </p:nvSpPr>
        <p:spPr>
          <a:xfrm>
            <a:off x="0" y="0"/>
            <a:ext cx="5897520" cy="6857640"/>
          </a:xfrm>
          <a:custGeom>
            <a:rect b="b" l="l" r="r" t="t"/>
            <a:pathLst>
              <a:path extrusionOk="0" h="6858000" w="5898002">
                <a:moveTo>
                  <a:pt x="0" y="0"/>
                </a:moveTo>
                <a:lnTo>
                  <a:pt x="5898002" y="0"/>
                </a:lnTo>
                <a:lnTo>
                  <a:pt x="4873624" y="6858000"/>
                </a:lnTo>
                <a:lnTo>
                  <a:pt x="0" y="685800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71" name="Google Shape;371;p18"/>
          <p:cNvSpPr/>
          <p:nvPr/>
        </p:nvSpPr>
        <p:spPr>
          <a:xfrm rot="10800000">
            <a:off x="360" y="360"/>
            <a:ext cx="842400" cy="5665680"/>
          </a:xfrm>
          <a:prstGeom prst="triangle">
            <a:avLst>
              <a:gd fmla="val 100000" name="adj"/>
            </a:avLst>
          </a:prstGeom>
          <a:solidFill>
            <a:schemeClr val="accent1">
              <a:alpha val="84705"/>
            </a:schemeClr>
          </a:solidFill>
          <a:ln>
            <a:noFill/>
          </a:ln>
          <a:effectLst>
            <a:outerShdw blurRad="38160" rotWithShape="0" dir="5400000" dist="25560">
              <a:srgbClr val="000000">
                <a:alpha val="34901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A képen asztali kerámiaáru, fedett pályás, váza, asztal látható&#10;&#10;Automatikusan generált leírás" id="372" name="Google Shape;372;p18"/>
          <p:cNvPicPr preferRelativeResize="0"/>
          <p:nvPr/>
        </p:nvPicPr>
        <p:blipFill rotWithShape="1">
          <a:blip r:embed="rId4">
            <a:alphaModFix/>
          </a:blip>
          <a:srcRect b="0" l="10294" r="10803" t="0"/>
          <a:stretch/>
        </p:blipFill>
        <p:spPr>
          <a:xfrm>
            <a:off x="4869000" y="0"/>
            <a:ext cx="7311960" cy="6857640"/>
          </a:xfrm>
          <a:prstGeom prst="rect">
            <a:avLst/>
          </a:prstGeom>
          <a:noFill/>
          <a:ln>
            <a:noFill/>
          </a:ln>
        </p:spPr>
      </p:pic>
      <p:sp>
        <p:nvSpPr>
          <p:cNvPr id="373" name="Google Shape;373;p18"/>
          <p:cNvSpPr/>
          <p:nvPr/>
        </p:nvSpPr>
        <p:spPr>
          <a:xfrm>
            <a:off x="3020760" y="3576600"/>
            <a:ext cx="8522640" cy="3281040"/>
          </a:xfrm>
          <a:custGeom>
            <a:rect b="b" l="l" r="r" t="t"/>
            <a:pathLst>
              <a:path extrusionOk="0" h="3281517" w="8522979">
                <a:moveTo>
                  <a:pt x="8516100" y="0"/>
                </a:moveTo>
                <a:lnTo>
                  <a:pt x="8522979" y="3281517"/>
                </a:lnTo>
                <a:lnTo>
                  <a:pt x="650153" y="3281517"/>
                </a:lnTo>
                <a:lnTo>
                  <a:pt x="0" y="3003752"/>
                </a:lnTo>
                <a:lnTo>
                  <a:pt x="879142" y="690551"/>
                </a:lnTo>
                <a:close/>
              </a:path>
            </a:pathLst>
          </a:custGeom>
          <a:solidFill>
            <a:srgbClr val="000000">
              <a:alpha val="72941"/>
            </a:srgbClr>
          </a:solidFill>
          <a:ln>
            <a:noFill/>
          </a:ln>
          <a:effectLst>
            <a:outerShdw blurRad="38160" rotWithShape="0" dir="5400000" dist="25560">
              <a:srgbClr val="000000">
                <a:alpha val="34901"/>
              </a:srgbClr>
            </a:outerShdw>
          </a:effectLst>
        </p:spPr>
      </p:sp>
      <p:cxnSp>
        <p:nvCxnSpPr>
          <p:cNvPr id="374" name="Google Shape;374;p18"/>
          <p:cNvCxnSpPr/>
          <p:nvPr/>
        </p:nvCxnSpPr>
        <p:spPr>
          <a:xfrm>
            <a:off x="9370800" y="0"/>
            <a:ext cx="1219320" cy="6858000"/>
          </a:xfrm>
          <a:prstGeom prst="straightConnector1">
            <a:avLst/>
          </a:prstGeom>
          <a:noFill/>
          <a:ln cap="rnd" cmpd="sng" w="9525">
            <a:solidFill>
              <a:srgbClr val="BFBFBF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</p:cxnSp>
      <p:cxnSp>
        <p:nvCxnSpPr>
          <p:cNvPr id="375" name="Google Shape;375;p18"/>
          <p:cNvCxnSpPr/>
          <p:nvPr/>
        </p:nvCxnSpPr>
        <p:spPr>
          <a:xfrm flipH="1">
            <a:off x="7425000" y="3681360"/>
            <a:ext cx="4763520" cy="3176640"/>
          </a:xfrm>
          <a:prstGeom prst="straightConnector1">
            <a:avLst/>
          </a:prstGeom>
          <a:noFill/>
          <a:ln cap="rnd" cmpd="sng" w="9525">
            <a:solidFill>
              <a:srgbClr val="D8D8D8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</p:cxnSp>
      <p:sp>
        <p:nvSpPr>
          <p:cNvPr id="376" name="Google Shape;376;p18"/>
          <p:cNvSpPr/>
          <p:nvPr/>
        </p:nvSpPr>
        <p:spPr>
          <a:xfrm>
            <a:off x="9181440" y="-8640"/>
            <a:ext cx="3007080" cy="6866280"/>
          </a:xfrm>
          <a:custGeom>
            <a:rect b="b" l="l" r="r" t="t"/>
            <a:pathLst>
              <a:path extrusionOk="0" h="6866467" w="3007349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29803"/>
            </a:schemeClr>
          </a:solidFill>
          <a:ln>
            <a:noFill/>
          </a:ln>
          <a:effectLst>
            <a:outerShdw blurRad="38160" rotWithShape="0" dir="5400000" dist="25560">
              <a:srgbClr val="000000">
                <a:alpha val="34901"/>
              </a:srgbClr>
            </a:outerShdw>
          </a:effectLst>
        </p:spPr>
      </p:sp>
      <p:sp>
        <p:nvSpPr>
          <p:cNvPr id="377" name="Google Shape;377;p18"/>
          <p:cNvSpPr/>
          <p:nvPr/>
        </p:nvSpPr>
        <p:spPr>
          <a:xfrm>
            <a:off x="9603360" y="-8640"/>
            <a:ext cx="2588040" cy="6866280"/>
          </a:xfrm>
          <a:custGeom>
            <a:rect b="b" l="l" r="r" t="t"/>
            <a:pathLst>
              <a:path extrusionOk="0" h="6866467" w="2573311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>
            <a:outerShdw blurRad="38160" rotWithShape="0" dir="5400000" dist="25560">
              <a:srgbClr val="000000">
                <a:alpha val="34901"/>
              </a:srgbClr>
            </a:outerShdw>
          </a:effectLst>
        </p:spPr>
      </p:sp>
      <p:sp>
        <p:nvSpPr>
          <p:cNvPr id="378" name="Google Shape;378;p18"/>
          <p:cNvSpPr/>
          <p:nvPr/>
        </p:nvSpPr>
        <p:spPr>
          <a:xfrm>
            <a:off x="8932320" y="3048120"/>
            <a:ext cx="3259440" cy="3809520"/>
          </a:xfrm>
          <a:prstGeom prst="triangle">
            <a:avLst>
              <a:gd fmla="val 100000" name="adj"/>
            </a:avLst>
          </a:prstGeom>
          <a:solidFill>
            <a:schemeClr val="accent2">
              <a:alpha val="71764"/>
            </a:schemeClr>
          </a:solidFill>
          <a:ln>
            <a:noFill/>
          </a:ln>
          <a:effectLst>
            <a:outerShdw blurRad="38160" rotWithShape="0" dir="5400000" dist="25560">
              <a:srgbClr val="000000">
                <a:alpha val="34901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9" name="Google Shape;379;p18"/>
          <p:cNvSpPr txBox="1"/>
          <p:nvPr>
            <p:ph idx="4294967295" type="title"/>
          </p:nvPr>
        </p:nvSpPr>
        <p:spPr>
          <a:xfrm>
            <a:off x="4092480" y="4267800"/>
            <a:ext cx="5181120" cy="13294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4400"/>
              <a:buFont typeface="Trebuchet MS"/>
              <a:buNone/>
            </a:pPr>
            <a:r>
              <a:rPr b="0" i="0" lang="hu-HU" sz="44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Médiatolmácsolás</a:t>
            </a:r>
            <a:endParaRPr b="0" i="0" sz="44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80" name="Google Shape;380;p18"/>
          <p:cNvSpPr/>
          <p:nvPr/>
        </p:nvSpPr>
        <p:spPr>
          <a:xfrm>
            <a:off x="9334440" y="-8640"/>
            <a:ext cx="2854080" cy="6866280"/>
          </a:xfrm>
          <a:custGeom>
            <a:rect b="b" l="l" r="r" t="t"/>
            <a:pathLst>
              <a:path extrusionOk="0" h="6866467" w="2858013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rgbClr val="3F7818">
              <a:alpha val="46666"/>
            </a:srgbClr>
          </a:solidFill>
          <a:ln>
            <a:noFill/>
          </a:ln>
          <a:effectLst>
            <a:outerShdw blurRad="38160" rotWithShape="0" dir="5400000" dist="25560">
              <a:srgbClr val="000000">
                <a:alpha val="34901"/>
              </a:srgbClr>
            </a:outerShdw>
          </a:effectLst>
        </p:spPr>
      </p:sp>
      <p:sp>
        <p:nvSpPr>
          <p:cNvPr id="381" name="Google Shape;381;p18"/>
          <p:cNvSpPr/>
          <p:nvPr/>
        </p:nvSpPr>
        <p:spPr>
          <a:xfrm>
            <a:off x="10898640" y="-8640"/>
            <a:ext cx="1289880" cy="6866280"/>
          </a:xfrm>
          <a:custGeom>
            <a:rect b="b" l="l" r="r" t="t"/>
            <a:pathLst>
              <a:path extrusionOk="0" h="6858000" w="1290094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rgbClr val="BFE471">
              <a:alpha val="69803"/>
            </a:srgbClr>
          </a:solidFill>
          <a:ln>
            <a:noFill/>
          </a:ln>
          <a:effectLst>
            <a:outerShdw blurRad="38160" rotWithShape="0" dir="5400000" dist="25560">
              <a:srgbClr val="000000">
                <a:alpha val="34901"/>
              </a:srgbClr>
            </a:outerShdw>
          </a:effectLst>
        </p:spPr>
      </p:sp>
      <p:sp>
        <p:nvSpPr>
          <p:cNvPr id="382" name="Google Shape;382;p18"/>
          <p:cNvSpPr/>
          <p:nvPr/>
        </p:nvSpPr>
        <p:spPr>
          <a:xfrm>
            <a:off x="10938960" y="-8640"/>
            <a:ext cx="1249560" cy="6866280"/>
          </a:xfrm>
          <a:custGeom>
            <a:rect b="b" l="l" r="r" t="t"/>
            <a:pathLst>
              <a:path extrusionOk="0" h="6858000" w="1249825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4705"/>
            </a:schemeClr>
          </a:solidFill>
          <a:ln>
            <a:noFill/>
          </a:ln>
          <a:effectLst>
            <a:outerShdw blurRad="38160" rotWithShape="0" dir="5400000" dist="25560">
              <a:srgbClr val="000000">
                <a:alpha val="34901"/>
              </a:srgbClr>
            </a:outerShdw>
          </a:effectLst>
        </p:spPr>
      </p:sp>
      <p:sp>
        <p:nvSpPr>
          <p:cNvPr id="383" name="Google Shape;383;p18"/>
          <p:cNvSpPr/>
          <p:nvPr/>
        </p:nvSpPr>
        <p:spPr>
          <a:xfrm>
            <a:off x="10371600" y="3589920"/>
            <a:ext cx="1816920" cy="3267720"/>
          </a:xfrm>
          <a:prstGeom prst="triangle">
            <a:avLst>
              <a:gd fmla="val 100000" name="adj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>
            <a:outerShdw blurRad="38160" rotWithShape="0" dir="5400000" dist="25560">
              <a:srgbClr val="000000">
                <a:alpha val="34901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19"/>
          <p:cNvSpPr txBox="1"/>
          <p:nvPr>
            <p:ph idx="4294967295"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3600"/>
              <a:buFont typeface="Trebuchet MS"/>
              <a:buNone/>
            </a:pPr>
            <a:r>
              <a:rPr b="0" i="0" lang="hu-HU" sz="36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Ökumenikus kapcsolat a siketmisszió területén</a:t>
            </a:r>
            <a:endParaRPr b="0" i="0" sz="36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descr="A képen ruházat, személy, gyertya, fedett pályás látható&#10;&#10;Automatikusan generált leírás" id="389" name="Google Shape;389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65680" y="1847160"/>
            <a:ext cx="7208280" cy="48063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20"/>
          <p:cNvSpPr txBox="1"/>
          <p:nvPr>
            <p:ph idx="4294967295" type="title"/>
          </p:nvPr>
        </p:nvSpPr>
        <p:spPr>
          <a:xfrm>
            <a:off x="541440" y="5487120"/>
            <a:ext cx="6931080" cy="7516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3600"/>
              <a:buFont typeface="Trebuchet MS"/>
              <a:buNone/>
            </a:pPr>
            <a:r>
              <a:rPr b="0" i="0" lang="hu-HU" sz="36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Videók, segédanyagok készítése</a:t>
            </a:r>
            <a:endParaRPr b="0" i="0" sz="36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descr="A képen ruházat, háromlábú állvány, fal, Filmstúdió látható&#10;&#10;Automatikusan generált leírás" id="395" name="Google Shape;395;p20"/>
          <p:cNvPicPr preferRelativeResize="0"/>
          <p:nvPr/>
        </p:nvPicPr>
        <p:blipFill rotWithShape="1">
          <a:blip r:embed="rId3">
            <a:alphaModFix/>
          </a:blip>
          <a:srcRect b="15181" l="0" r="0" t="441"/>
          <a:stretch/>
        </p:blipFill>
        <p:spPr>
          <a:xfrm>
            <a:off x="6095880" y="0"/>
            <a:ext cx="6095520" cy="6857640"/>
          </a:xfrm>
          <a:prstGeom prst="rect">
            <a:avLst/>
          </a:prstGeom>
          <a:noFill/>
          <a:ln>
            <a:noFill/>
          </a:ln>
        </p:spPr>
      </p:pic>
      <p:sp>
        <p:nvSpPr>
          <p:cNvPr id="396" name="Google Shape;396;p20"/>
          <p:cNvSpPr/>
          <p:nvPr/>
        </p:nvSpPr>
        <p:spPr>
          <a:xfrm>
            <a:off x="-73440" y="0"/>
            <a:ext cx="6169320" cy="5158440"/>
          </a:xfrm>
          <a:custGeom>
            <a:rect b="b" l="l" r="r" t="t"/>
            <a:pathLst>
              <a:path extrusionOk="0" h="5158850" w="6096000">
                <a:moveTo>
                  <a:pt x="0" y="0"/>
                </a:moveTo>
                <a:lnTo>
                  <a:pt x="6096000" y="0"/>
                </a:lnTo>
                <a:lnTo>
                  <a:pt x="6096000" y="5158850"/>
                </a:lnTo>
                <a:lnTo>
                  <a:pt x="5957305" y="5157644"/>
                </a:lnTo>
                <a:cubicBezTo>
                  <a:pt x="5920540" y="5151975"/>
                  <a:pt x="5887096" y="5153588"/>
                  <a:pt x="5857259" y="5143603"/>
                </a:cubicBezTo>
                <a:cubicBezTo>
                  <a:pt x="5843335" y="5146861"/>
                  <a:pt x="5830921" y="5147051"/>
                  <a:pt x="5821375" y="5137142"/>
                </a:cubicBezTo>
                <a:cubicBezTo>
                  <a:pt x="5786501" y="5134144"/>
                  <a:pt x="5775399" y="5144200"/>
                  <a:pt x="5755916" y="5131695"/>
                </a:cubicBezTo>
                <a:cubicBezTo>
                  <a:pt x="5732132" y="5146996"/>
                  <a:pt x="5732735" y="5139753"/>
                  <a:pt x="5725007" y="5132964"/>
                </a:cubicBezTo>
                <a:lnTo>
                  <a:pt x="5723810" y="5132374"/>
                </a:lnTo>
                <a:lnTo>
                  <a:pt x="5720531" y="5134578"/>
                </a:lnTo>
                <a:lnTo>
                  <a:pt x="5714795" y="5134902"/>
                </a:lnTo>
                <a:lnTo>
                  <a:pt x="5700142" y="5131655"/>
                </a:lnTo>
                <a:lnTo>
                  <a:pt x="5694799" y="5129754"/>
                </a:lnTo>
                <a:cubicBezTo>
                  <a:pt x="5691058" y="5128696"/>
                  <a:pt x="5688491" y="5128320"/>
                  <a:pt x="5686627" y="5128420"/>
                </a:cubicBezTo>
                <a:lnTo>
                  <a:pt x="5686371" y="5128603"/>
                </a:lnTo>
                <a:lnTo>
                  <a:pt x="5678819" y="5126929"/>
                </a:lnTo>
                <a:cubicBezTo>
                  <a:pt x="5666199" y="5123608"/>
                  <a:pt x="5654035" y="5119908"/>
                  <a:pt x="5642547" y="5116000"/>
                </a:cubicBezTo>
                <a:cubicBezTo>
                  <a:pt x="5629445" y="5126457"/>
                  <a:pt x="5588783" y="5104807"/>
                  <a:pt x="5587979" y="5128480"/>
                </a:cubicBezTo>
                <a:cubicBezTo>
                  <a:pt x="5572317" y="5123886"/>
                  <a:pt x="5564904" y="5112774"/>
                  <a:pt x="5566635" y="5128675"/>
                </a:cubicBezTo>
                <a:cubicBezTo>
                  <a:pt x="5561375" y="5127594"/>
                  <a:pt x="5557787" y="5128327"/>
                  <a:pt x="5554953" y="5129937"/>
                </a:cubicBezTo>
                <a:lnTo>
                  <a:pt x="5554039" y="5130763"/>
                </a:lnTo>
                <a:lnTo>
                  <a:pt x="5514254" y="5120517"/>
                </a:lnTo>
                <a:lnTo>
                  <a:pt x="5492156" y="5111382"/>
                </a:lnTo>
                <a:lnTo>
                  <a:pt x="5480446" y="5107855"/>
                </a:lnTo>
                <a:lnTo>
                  <a:pt x="5477744" y="5104402"/>
                </a:lnTo>
                <a:cubicBezTo>
                  <a:pt x="5474490" y="5102038"/>
                  <a:pt x="5469391" y="5100405"/>
                  <a:pt x="5460150" y="5100442"/>
                </a:cubicBezTo>
                <a:lnTo>
                  <a:pt x="5457901" y="5100914"/>
                </a:lnTo>
                <a:lnTo>
                  <a:pt x="5444243" y="5094201"/>
                </a:lnTo>
                <a:cubicBezTo>
                  <a:pt x="5439994" y="5091441"/>
                  <a:pt x="5436419" y="5088231"/>
                  <a:pt x="5433825" y="5084410"/>
                </a:cubicBezTo>
                <a:cubicBezTo>
                  <a:pt x="5379443" y="5093528"/>
                  <a:pt x="5336110" y="5069767"/>
                  <a:pt x="5280996" y="5063773"/>
                </a:cubicBezTo>
                <a:cubicBezTo>
                  <a:pt x="5250806" y="5055129"/>
                  <a:pt x="5168599" y="5059471"/>
                  <a:pt x="5161582" y="5030966"/>
                </a:cubicBezTo>
                <a:cubicBezTo>
                  <a:pt x="5121870" y="5022662"/>
                  <a:pt x="5095637" y="5020496"/>
                  <a:pt x="5042717" y="5013952"/>
                </a:cubicBezTo>
                <a:cubicBezTo>
                  <a:pt x="4991136" y="4983679"/>
                  <a:pt x="4902283" y="4990567"/>
                  <a:pt x="4840514" y="4970468"/>
                </a:cubicBezTo>
                <a:cubicBezTo>
                  <a:pt x="4799904" y="4987615"/>
                  <a:pt x="4824087" y="4969531"/>
                  <a:pt x="4786778" y="4967817"/>
                </a:cubicBezTo>
                <a:cubicBezTo>
                  <a:pt x="4801901" y="4948343"/>
                  <a:pt x="4739845" y="4972374"/>
                  <a:pt x="4743741" y="4948216"/>
                </a:cubicBezTo>
                <a:cubicBezTo>
                  <a:pt x="4736829" y="4948670"/>
                  <a:pt x="4730010" y="4949869"/>
                  <a:pt x="4723136" y="4951257"/>
                </a:cubicBezTo>
                <a:lnTo>
                  <a:pt x="4719535" y="4951970"/>
                </a:lnTo>
                <a:lnTo>
                  <a:pt x="4706143" y="4950704"/>
                </a:lnTo>
                <a:lnTo>
                  <a:pt x="4701098" y="4955500"/>
                </a:lnTo>
                <a:lnTo>
                  <a:pt x="4680034" y="4957289"/>
                </a:lnTo>
                <a:cubicBezTo>
                  <a:pt x="4672339" y="4957161"/>
                  <a:pt x="4664292" y="4956094"/>
                  <a:pt x="4655741" y="4953520"/>
                </a:cubicBezTo>
                <a:cubicBezTo>
                  <a:pt x="4636359" y="4940479"/>
                  <a:pt x="4599701" y="4946454"/>
                  <a:pt x="4569298" y="4940691"/>
                </a:cubicBezTo>
                <a:lnTo>
                  <a:pt x="4555978" y="4935439"/>
                </a:lnTo>
                <a:lnTo>
                  <a:pt x="4508950" y="4932725"/>
                </a:lnTo>
                <a:cubicBezTo>
                  <a:pt x="4495669" y="4931511"/>
                  <a:pt x="4482007" y="4929765"/>
                  <a:pt x="4467838" y="4927057"/>
                </a:cubicBezTo>
                <a:lnTo>
                  <a:pt x="4441949" y="4920349"/>
                </a:lnTo>
                <a:lnTo>
                  <a:pt x="4394719" y="4912853"/>
                </a:lnTo>
                <a:lnTo>
                  <a:pt x="4356810" y="4916186"/>
                </a:lnTo>
                <a:lnTo>
                  <a:pt x="4222145" y="4920166"/>
                </a:lnTo>
                <a:cubicBezTo>
                  <a:pt x="4202488" y="4924963"/>
                  <a:pt x="4184742" y="4944595"/>
                  <a:pt x="4160481" y="4934555"/>
                </a:cubicBezTo>
                <a:cubicBezTo>
                  <a:pt x="4165854" y="4945670"/>
                  <a:pt x="4131661" y="4931019"/>
                  <a:pt x="4124879" y="4940397"/>
                </a:cubicBezTo>
                <a:cubicBezTo>
                  <a:pt x="4120895" y="4948198"/>
                  <a:pt x="4109593" y="4945570"/>
                  <a:pt x="4100114" y="4947117"/>
                </a:cubicBezTo>
                <a:cubicBezTo>
                  <a:pt x="4091835" y="4954382"/>
                  <a:pt x="4045978" y="4954676"/>
                  <a:pt x="4030957" y="4950944"/>
                </a:cubicBezTo>
                <a:cubicBezTo>
                  <a:pt x="3989825" y="4935537"/>
                  <a:pt x="3946860" y="4963196"/>
                  <a:pt x="3913764" y="4951738"/>
                </a:cubicBezTo>
                <a:cubicBezTo>
                  <a:pt x="3904534" y="4951024"/>
                  <a:pt x="3896577" y="4951663"/>
                  <a:pt x="3889457" y="4953140"/>
                </a:cubicBezTo>
                <a:lnTo>
                  <a:pt x="3871115" y="4959252"/>
                </a:lnTo>
                <a:lnTo>
                  <a:pt x="3869086" y="4964946"/>
                </a:lnTo>
                <a:lnTo>
                  <a:pt x="3856124" y="4966504"/>
                </a:lnTo>
                <a:lnTo>
                  <a:pt x="3835967" y="4975175"/>
                </a:lnTo>
                <a:cubicBezTo>
                  <a:pt x="3826465" y="4950975"/>
                  <a:pt x="3782586" y="4987146"/>
                  <a:pt x="3785910" y="4965148"/>
                </a:cubicBezTo>
                <a:cubicBezTo>
                  <a:pt x="3750785" y="4971249"/>
                  <a:pt x="3699033" y="4952693"/>
                  <a:pt x="3671085" y="4977741"/>
                </a:cubicBezTo>
                <a:cubicBezTo>
                  <a:pt x="3621255" y="4982620"/>
                  <a:pt x="3562637" y="4994206"/>
                  <a:pt x="3486928" y="4994420"/>
                </a:cubicBezTo>
                <a:cubicBezTo>
                  <a:pt x="3446030" y="4994640"/>
                  <a:pt x="3343460" y="4976299"/>
                  <a:pt x="3280956" y="4975036"/>
                </a:cubicBezTo>
                <a:cubicBezTo>
                  <a:pt x="3227193" y="4980695"/>
                  <a:pt x="3256481" y="4973778"/>
                  <a:pt x="3211563" y="4993919"/>
                </a:cubicBezTo>
                <a:cubicBezTo>
                  <a:pt x="3207119" y="4990757"/>
                  <a:pt x="3170070" y="4988394"/>
                  <a:pt x="3164681" y="4986606"/>
                </a:cubicBezTo>
                <a:lnTo>
                  <a:pt x="3127171" y="4979411"/>
                </a:lnTo>
                <a:lnTo>
                  <a:pt x="3096889" y="4976795"/>
                </a:lnTo>
                <a:cubicBezTo>
                  <a:pt x="3088441" y="4978753"/>
                  <a:pt x="3082883" y="4978233"/>
                  <a:pt x="3078620" y="4976620"/>
                </a:cubicBezTo>
                <a:lnTo>
                  <a:pt x="3074275" y="4973840"/>
                </a:lnTo>
                <a:lnTo>
                  <a:pt x="3036436" y="4968613"/>
                </a:lnTo>
                <a:lnTo>
                  <a:pt x="3031995" y="4969990"/>
                </a:lnTo>
                <a:lnTo>
                  <a:pt x="2994028" y="4967956"/>
                </a:lnTo>
                <a:cubicBezTo>
                  <a:pt x="2992299" y="4970105"/>
                  <a:pt x="2989407" y="4971561"/>
                  <a:pt x="2984001" y="4971609"/>
                </a:cubicBezTo>
                <a:cubicBezTo>
                  <a:pt x="2994191" y="4986644"/>
                  <a:pt x="2981386" y="4977427"/>
                  <a:pt x="2964542" y="4976237"/>
                </a:cubicBezTo>
                <a:cubicBezTo>
                  <a:pt x="2976613" y="4999323"/>
                  <a:pt x="2927627" y="4986817"/>
                  <a:pt x="2921274" y="4999668"/>
                </a:cubicBezTo>
                <a:cubicBezTo>
                  <a:pt x="2908629" y="4998274"/>
                  <a:pt x="2895476" y="4997220"/>
                  <a:pt x="2882111" y="4996632"/>
                </a:cubicBezTo>
                <a:lnTo>
                  <a:pt x="2874282" y="4996582"/>
                </a:lnTo>
                <a:cubicBezTo>
                  <a:pt x="2874237" y="4996658"/>
                  <a:pt x="2874193" y="4996735"/>
                  <a:pt x="2874147" y="4996812"/>
                </a:cubicBezTo>
                <a:cubicBezTo>
                  <a:pt x="2872492" y="4997296"/>
                  <a:pt x="2869935" y="4997466"/>
                  <a:pt x="2865932" y="4997221"/>
                </a:cubicBezTo>
                <a:lnTo>
                  <a:pt x="2860008" y="4996489"/>
                </a:lnTo>
                <a:lnTo>
                  <a:pt x="2844819" y="4996392"/>
                </a:lnTo>
                <a:lnTo>
                  <a:pt x="2839735" y="4997900"/>
                </a:lnTo>
                <a:lnTo>
                  <a:pt x="2837922" y="5000718"/>
                </a:lnTo>
                <a:lnTo>
                  <a:pt x="2836507" y="5000394"/>
                </a:lnTo>
                <a:cubicBezTo>
                  <a:pt x="2825749" y="4995427"/>
                  <a:pt x="2822382" y="4988291"/>
                  <a:pt x="2808859" y="5008050"/>
                </a:cubicBezTo>
                <a:cubicBezTo>
                  <a:pt x="2784233" y="4999995"/>
                  <a:pt x="2779499" y="5012041"/>
                  <a:pt x="2745907" y="5016391"/>
                </a:cubicBezTo>
                <a:cubicBezTo>
                  <a:pt x="2731796" y="5008784"/>
                  <a:pt x="2720518" y="5011549"/>
                  <a:pt x="2709519" y="5017601"/>
                </a:cubicBezTo>
                <a:cubicBezTo>
                  <a:pt x="2676766" y="5014138"/>
                  <a:pt x="2646981" y="5022656"/>
                  <a:pt x="2610212" y="5024813"/>
                </a:cubicBezTo>
                <a:cubicBezTo>
                  <a:pt x="2570359" y="5014992"/>
                  <a:pt x="2550109" y="5032793"/>
                  <a:pt x="2510814" y="5035020"/>
                </a:cubicBezTo>
                <a:cubicBezTo>
                  <a:pt x="2476639" y="5017991"/>
                  <a:pt x="2482834" y="5049980"/>
                  <a:pt x="2462736" y="5056754"/>
                </a:cubicBezTo>
                <a:lnTo>
                  <a:pt x="2457050" y="5057379"/>
                </a:lnTo>
                <a:lnTo>
                  <a:pt x="2442184" y="5054901"/>
                </a:lnTo>
                <a:lnTo>
                  <a:pt x="2436703" y="5053277"/>
                </a:lnTo>
                <a:cubicBezTo>
                  <a:pt x="2432888" y="5052418"/>
                  <a:pt x="2430299" y="5052175"/>
                  <a:pt x="2428451" y="5052373"/>
                </a:cubicBezTo>
                <a:lnTo>
                  <a:pt x="2420551" y="5051292"/>
                </a:lnTo>
                <a:cubicBezTo>
                  <a:pt x="2407700" y="5048633"/>
                  <a:pt x="2395274" y="5045570"/>
                  <a:pt x="2383501" y="5042264"/>
                </a:cubicBezTo>
                <a:cubicBezTo>
                  <a:pt x="2362992" y="5043848"/>
                  <a:pt x="2317884" y="5059023"/>
                  <a:pt x="2297493" y="5060796"/>
                </a:cubicBezTo>
                <a:lnTo>
                  <a:pt x="2261156" y="5052905"/>
                </a:lnTo>
                <a:lnTo>
                  <a:pt x="2200581" y="5036274"/>
                </a:lnTo>
                <a:lnTo>
                  <a:pt x="2198380" y="5036861"/>
                </a:lnTo>
                <a:lnTo>
                  <a:pt x="2116066" y="5030866"/>
                </a:lnTo>
                <a:cubicBezTo>
                  <a:pt x="2111600" y="5028328"/>
                  <a:pt x="2059664" y="5017338"/>
                  <a:pt x="2056754" y="5013653"/>
                </a:cubicBezTo>
                <a:cubicBezTo>
                  <a:pt x="2003393" y="5025622"/>
                  <a:pt x="1998298" y="5020073"/>
                  <a:pt x="1942916" y="5016969"/>
                </a:cubicBezTo>
                <a:cubicBezTo>
                  <a:pt x="1882138" y="5005950"/>
                  <a:pt x="1836966" y="4987831"/>
                  <a:pt x="1796717" y="4981610"/>
                </a:cubicBezTo>
                <a:cubicBezTo>
                  <a:pt x="1724075" y="4970499"/>
                  <a:pt x="1636218" y="4947449"/>
                  <a:pt x="1583222" y="4942334"/>
                </a:cubicBezTo>
                <a:cubicBezTo>
                  <a:pt x="1544265" y="4961611"/>
                  <a:pt x="1556109" y="4938719"/>
                  <a:pt x="1518821" y="4938963"/>
                </a:cubicBezTo>
                <a:cubicBezTo>
                  <a:pt x="1497291" y="4936197"/>
                  <a:pt x="1483221" y="4927794"/>
                  <a:pt x="1471837" y="4925740"/>
                </a:cubicBezTo>
                <a:lnTo>
                  <a:pt x="1450515" y="4926642"/>
                </a:lnTo>
                <a:lnTo>
                  <a:pt x="1437078" y="4926078"/>
                </a:lnTo>
                <a:lnTo>
                  <a:pt x="1432462" y="4931139"/>
                </a:lnTo>
                <a:lnTo>
                  <a:pt x="1411645" y="4934032"/>
                </a:lnTo>
                <a:cubicBezTo>
                  <a:pt x="1384856" y="4931153"/>
                  <a:pt x="1306656" y="4918434"/>
                  <a:pt x="1271729" y="4913863"/>
                </a:cubicBezTo>
                <a:cubicBezTo>
                  <a:pt x="1258697" y="4907976"/>
                  <a:pt x="1213546" y="4901042"/>
                  <a:pt x="1202076" y="4906608"/>
                </a:cubicBezTo>
                <a:cubicBezTo>
                  <a:pt x="1192059" y="4906580"/>
                  <a:pt x="1182171" y="4902320"/>
                  <a:pt x="1174670" y="4909064"/>
                </a:cubicBezTo>
                <a:cubicBezTo>
                  <a:pt x="1163701" y="4916862"/>
                  <a:pt x="1136874" y="4897641"/>
                  <a:pt x="1137035" y="4908989"/>
                </a:cubicBezTo>
                <a:cubicBezTo>
                  <a:pt x="1117838" y="4895687"/>
                  <a:pt x="1091386" y="4911450"/>
                  <a:pt x="1069882" y="4912892"/>
                </a:cubicBezTo>
                <a:cubicBezTo>
                  <a:pt x="1055589" y="4900472"/>
                  <a:pt x="1024570" y="4915744"/>
                  <a:pt x="980935" y="4911119"/>
                </a:cubicBezTo>
                <a:cubicBezTo>
                  <a:pt x="947614" y="4906556"/>
                  <a:pt x="913224" y="4897403"/>
                  <a:pt x="869960" y="4885518"/>
                </a:cubicBezTo>
                <a:cubicBezTo>
                  <a:pt x="819114" y="4856727"/>
                  <a:pt x="768074" y="4850663"/>
                  <a:pt x="721345" y="4839806"/>
                </a:cubicBezTo>
                <a:cubicBezTo>
                  <a:pt x="667944" y="4829906"/>
                  <a:pt x="698286" y="4859338"/>
                  <a:pt x="635428" y="4830000"/>
                </a:cubicBezTo>
                <a:cubicBezTo>
                  <a:pt x="626286" y="4837571"/>
                  <a:pt x="617638" y="4836842"/>
                  <a:pt x="604106" y="4830842"/>
                </a:cubicBezTo>
                <a:cubicBezTo>
                  <a:pt x="583276" y="4833091"/>
                  <a:pt x="539859" y="4845979"/>
                  <a:pt x="510451" y="4843485"/>
                </a:cubicBezTo>
                <a:cubicBezTo>
                  <a:pt x="489781" y="4840800"/>
                  <a:pt x="443867" y="4818678"/>
                  <a:pt x="427656" y="4815877"/>
                </a:cubicBezTo>
                <a:cubicBezTo>
                  <a:pt x="424088" y="4817297"/>
                  <a:pt x="419580" y="4820561"/>
                  <a:pt x="413184" y="4826676"/>
                </a:cubicBezTo>
                <a:cubicBezTo>
                  <a:pt x="387673" y="4816699"/>
                  <a:pt x="379855" y="4828170"/>
                  <a:pt x="341772" y="4829671"/>
                </a:cubicBezTo>
                <a:cubicBezTo>
                  <a:pt x="327795" y="4821005"/>
                  <a:pt x="314729" y="4822794"/>
                  <a:pt x="301266" y="4827842"/>
                </a:cubicBezTo>
                <a:cubicBezTo>
                  <a:pt x="265781" y="4821714"/>
                  <a:pt x="231017" y="4827635"/>
                  <a:pt x="189886" y="4826710"/>
                </a:cubicBezTo>
                <a:cubicBezTo>
                  <a:pt x="147910" y="4813727"/>
                  <a:pt x="121702" y="4829584"/>
                  <a:pt x="77762" y="4828518"/>
                </a:cubicBezTo>
                <a:cubicBezTo>
                  <a:pt x="38733" y="4806108"/>
                  <a:pt x="44308" y="4851138"/>
                  <a:pt x="8164" y="4846203"/>
                </a:cubicBezTo>
                <a:lnTo>
                  <a:pt x="0" y="4843648"/>
                </a:lnTo>
                <a:lnTo>
                  <a:pt x="0" y="4080681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21"/>
          <p:cNvSpPr txBox="1"/>
          <p:nvPr>
            <p:ph idx="4294967295" type="title"/>
          </p:nvPr>
        </p:nvSpPr>
        <p:spPr>
          <a:xfrm>
            <a:off x="836640" y="723960"/>
            <a:ext cx="6001920" cy="1495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4000"/>
              <a:buFont typeface="Trebuchet MS"/>
              <a:buNone/>
            </a:pPr>
            <a:r>
              <a:rPr b="0" i="0" lang="hu-HU" sz="4000" u="none" cap="none" strike="noStrike">
                <a:solidFill>
                  <a:srgbClr val="90C226"/>
                </a:solidFill>
                <a:latin typeface="Trebuchet MS"/>
                <a:ea typeface="Trebuchet MS"/>
                <a:cs typeface="Trebuchet MS"/>
                <a:sym typeface="Trebuchet MS"/>
              </a:rPr>
              <a:t>Jövő</a:t>
            </a:r>
            <a:endParaRPr b="0" i="0" sz="40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02" name="Google Shape;402;p21"/>
          <p:cNvSpPr txBox="1"/>
          <p:nvPr>
            <p:ph idx="4294967295" type="body"/>
          </p:nvPr>
        </p:nvSpPr>
        <p:spPr>
          <a:xfrm>
            <a:off x="836640" y="2405160"/>
            <a:ext cx="6001920" cy="3728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3080" lvl="0" marL="34308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0C226"/>
              </a:buClr>
              <a:buSzPts val="1600"/>
              <a:buFont typeface="Noto Sans Symbols"/>
              <a:buChar char="►"/>
            </a:pPr>
            <a:r>
              <a:rPr b="0" lang="hu-HU" sz="2000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több iskola és óvoda megszólítása, </a:t>
            </a:r>
            <a:endParaRPr b="0" sz="20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600"/>
              <a:buFont typeface="Noto Sans Symbols"/>
              <a:buChar char="►"/>
            </a:pPr>
            <a:r>
              <a:rPr b="0" lang="hu-HU" sz="2000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felvidéki előadások, oktatás, lelkésztovábbképzések, </a:t>
            </a:r>
            <a:endParaRPr b="0" sz="20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600"/>
              <a:buFont typeface="Noto Sans Symbols"/>
              <a:buChar char="►"/>
            </a:pPr>
            <a:r>
              <a:rPr b="0" lang="hu-HU" sz="2000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teológiákkal való együttműködések, </a:t>
            </a:r>
            <a:endParaRPr b="0" sz="20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600"/>
              <a:buFont typeface="Noto Sans Symbols"/>
              <a:buChar char="►"/>
            </a:pPr>
            <a:r>
              <a:rPr b="0" lang="hu-HU" sz="2000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további gyülekezetekkel való kapcsolatfelvétel,</a:t>
            </a:r>
            <a:endParaRPr b="0" sz="20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43080" lvl="0" marL="34308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90C226"/>
              </a:buClr>
              <a:buSzPts val="1600"/>
              <a:buFont typeface="Noto Sans Symbols"/>
              <a:buChar char="►"/>
            </a:pPr>
            <a:r>
              <a:rPr b="0" lang="hu-HU" sz="2000" strike="noStrik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Terület bővítés: hittanoktatás hallássérült tanulóknak</a:t>
            </a:r>
            <a:endParaRPr b="0" sz="20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t/>
            </a:r>
            <a:endParaRPr b="0" sz="20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SzPts val="2000"/>
              <a:buFont typeface="Arial"/>
              <a:buNone/>
            </a:pPr>
            <a:r>
              <a:t/>
            </a:r>
            <a:endParaRPr b="0" sz="2000" strike="noStrike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descr="A képen ruházat, személy, nő, bútorok látható&#10;&#10;Automatikusan generált leírás" id="403" name="Google Shape;403;p21"/>
          <p:cNvPicPr preferRelativeResize="0"/>
          <p:nvPr/>
        </p:nvPicPr>
        <p:blipFill rotWithShape="1">
          <a:blip r:embed="rId3">
            <a:alphaModFix/>
          </a:blip>
          <a:srcRect b="0" l="0" r="2932" t="0"/>
          <a:stretch/>
        </p:blipFill>
        <p:spPr>
          <a:xfrm>
            <a:off x="7199280" y="0"/>
            <a:ext cx="4992120" cy="68576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2024-08-13T07:11:16Z</dcterms:created>
  <dc:creator>O365 felhasználó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Szélesvásznú</vt:lpwstr>
  </property>
  <property fmtid="{D5CDD505-2E9C-101B-9397-08002B2CF9AE}" pid="3" name="Slides">
    <vt:i4>21</vt:i4>
  </property>
</Properties>
</file>