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2" d="100"/>
          <a:sy n="82" d="100"/>
        </p:scale>
        <p:origin x="62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284A7-C49D-4024-B2BC-E552E614746C}" type="datetimeFigureOut">
              <a:rPr lang="hu-HU" smtClean="0"/>
              <a:t>2025. 08. 28.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BB922-253C-46D2-B3A7-B0D6F76528C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20670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284A7-C49D-4024-B2BC-E552E614746C}" type="datetimeFigureOut">
              <a:rPr lang="hu-HU" smtClean="0"/>
              <a:t>2025. 08. 28.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BB922-253C-46D2-B3A7-B0D6F76528C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43981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284A7-C49D-4024-B2BC-E552E614746C}" type="datetimeFigureOut">
              <a:rPr lang="hu-HU" smtClean="0"/>
              <a:t>2025. 08. 28.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BB922-253C-46D2-B3A7-B0D6F76528C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044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284A7-C49D-4024-B2BC-E552E614746C}" type="datetimeFigureOut">
              <a:rPr lang="hu-HU" smtClean="0"/>
              <a:t>2025. 08. 28.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BB922-253C-46D2-B3A7-B0D6F76528C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94542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284A7-C49D-4024-B2BC-E552E614746C}" type="datetimeFigureOut">
              <a:rPr lang="hu-HU" smtClean="0"/>
              <a:t>2025. 08. 28.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BB922-253C-46D2-B3A7-B0D6F76528C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72678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284A7-C49D-4024-B2BC-E552E614746C}" type="datetimeFigureOut">
              <a:rPr lang="hu-HU" smtClean="0"/>
              <a:t>2025. 08. 28.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BB922-253C-46D2-B3A7-B0D6F76528C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96220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284A7-C49D-4024-B2BC-E552E614746C}" type="datetimeFigureOut">
              <a:rPr lang="hu-HU" smtClean="0"/>
              <a:t>2025. 08. 28.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BB922-253C-46D2-B3A7-B0D6F76528C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153039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284A7-C49D-4024-B2BC-E552E614746C}" type="datetimeFigureOut">
              <a:rPr lang="hu-HU" smtClean="0"/>
              <a:t>2025. 08. 28.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BB922-253C-46D2-B3A7-B0D6F76528C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1339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284A7-C49D-4024-B2BC-E552E614746C}" type="datetimeFigureOut">
              <a:rPr lang="hu-HU" smtClean="0"/>
              <a:t>2025. 08. 28.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BB922-253C-46D2-B3A7-B0D6F76528C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418146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284A7-C49D-4024-B2BC-E552E614746C}" type="datetimeFigureOut">
              <a:rPr lang="hu-HU" smtClean="0"/>
              <a:t>2025. 08. 28.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BB922-253C-46D2-B3A7-B0D6F76528C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41591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284A7-C49D-4024-B2BC-E552E614746C}" type="datetimeFigureOut">
              <a:rPr lang="hu-HU" smtClean="0"/>
              <a:t>2025. 08. 28.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BB922-253C-46D2-B3A7-B0D6F76528C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05727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8284A7-C49D-4024-B2BC-E552E614746C}" type="datetimeFigureOut">
              <a:rPr lang="hu-HU" smtClean="0"/>
              <a:t>2025. 08. 28.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FBB922-253C-46D2-B3A7-B0D6F76528C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70154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2836" y="3066516"/>
            <a:ext cx="2929315" cy="3055114"/>
          </a:xfrm>
          <a:prstGeom prst="rect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7" name="Robbanás 1 6"/>
          <p:cNvSpPr/>
          <p:nvPr/>
        </p:nvSpPr>
        <p:spPr>
          <a:xfrm>
            <a:off x="7978739" y="3115067"/>
            <a:ext cx="202301" cy="161840"/>
          </a:xfrm>
          <a:prstGeom prst="irregularSeal1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Szövegdoboz 7"/>
          <p:cNvSpPr txBox="1"/>
          <p:nvPr/>
        </p:nvSpPr>
        <p:spPr>
          <a:xfrm>
            <a:off x="6473621" y="5810083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GYÜLEKEZET</a:t>
            </a:r>
            <a:r>
              <a:rPr lang="hu-HU" dirty="0">
                <a:latin typeface="Comic Sans MS" panose="030F0702030302020204" pitchFamily="66" charset="0"/>
              </a:rPr>
              <a:t>	</a:t>
            </a:r>
          </a:p>
        </p:txBody>
      </p:sp>
      <p:pic>
        <p:nvPicPr>
          <p:cNvPr id="9" name="Kép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9869" y="802496"/>
            <a:ext cx="1768868" cy="1187853"/>
          </a:xfrm>
          <a:prstGeom prst="rect">
            <a:avLst/>
          </a:prstGeom>
        </p:spPr>
      </p:pic>
      <p:sp>
        <p:nvSpPr>
          <p:cNvPr id="11" name="Szövegdoboz 10"/>
          <p:cNvSpPr txBox="1"/>
          <p:nvPr/>
        </p:nvSpPr>
        <p:spPr>
          <a:xfrm>
            <a:off x="2567039" y="249531"/>
            <a:ext cx="1846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</a:t>
            </a:r>
            <a:r>
              <a:rPr lang="hu-HU" sz="28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</a:t>
            </a:r>
            <a:r>
              <a:rPr lang="hu-HU" sz="28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</a:t>
            </a:r>
            <a:r>
              <a:rPr lang="hu-HU" sz="2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</a:t>
            </a:r>
            <a:r>
              <a:rPr lang="hu-HU" sz="28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</a:t>
            </a:r>
            <a:r>
              <a:rPr lang="hu-HU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</a:t>
            </a:r>
            <a:endParaRPr lang="hu-HU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3" name="Szövegdoboz 12"/>
          <p:cNvSpPr txBox="1"/>
          <p:nvPr/>
        </p:nvSpPr>
        <p:spPr>
          <a:xfrm>
            <a:off x="3421589" y="2045955"/>
            <a:ext cx="2031325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hu-HU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TANÍTÁS</a:t>
            </a:r>
            <a:r>
              <a:rPr lang="hu-HU" dirty="0">
                <a:latin typeface="Comic Sans MS" panose="030F0702030302020204" pitchFamily="66" charset="0"/>
              </a:rPr>
              <a:t>	</a:t>
            </a:r>
          </a:p>
        </p:txBody>
      </p:sp>
      <p:sp>
        <p:nvSpPr>
          <p:cNvPr id="14" name="Szövegdoboz 13"/>
          <p:cNvSpPr txBox="1"/>
          <p:nvPr/>
        </p:nvSpPr>
        <p:spPr>
          <a:xfrm>
            <a:off x="3442440" y="2416839"/>
            <a:ext cx="3250121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hu-HU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LELKIGONDOZÁS</a:t>
            </a:r>
            <a:r>
              <a:rPr lang="hu-HU" dirty="0">
                <a:latin typeface="Comic Sans MS" panose="030F0702030302020204" pitchFamily="66" charset="0"/>
              </a:rPr>
              <a:t>	</a:t>
            </a:r>
          </a:p>
        </p:txBody>
      </p:sp>
      <p:sp>
        <p:nvSpPr>
          <p:cNvPr id="16" name="Szövegdoboz 15"/>
          <p:cNvSpPr txBox="1"/>
          <p:nvPr/>
        </p:nvSpPr>
        <p:spPr>
          <a:xfrm>
            <a:off x="3444518" y="3201763"/>
            <a:ext cx="25354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ISTEN KÉP-VISELET</a:t>
            </a:r>
            <a:endParaRPr lang="hu-HU" dirty="0">
              <a:latin typeface="Comic Sans MS" panose="030F0702030302020204" pitchFamily="66" charset="0"/>
            </a:endParaRPr>
          </a:p>
        </p:txBody>
      </p:sp>
      <p:sp>
        <p:nvSpPr>
          <p:cNvPr id="17" name="Szövegdoboz 16"/>
          <p:cNvSpPr txBox="1"/>
          <p:nvPr/>
        </p:nvSpPr>
        <p:spPr>
          <a:xfrm>
            <a:off x="3454337" y="3591859"/>
            <a:ext cx="2031325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hu-HU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MEGHÍVÁS</a:t>
            </a:r>
            <a:br>
              <a:rPr lang="hu-HU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</a:br>
            <a:r>
              <a:rPr lang="hu-HU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MOZGALOMBA</a:t>
            </a:r>
            <a:r>
              <a:rPr lang="hu-HU" dirty="0">
                <a:latin typeface="Comic Sans MS" panose="030F0702030302020204" pitchFamily="66" charset="0"/>
              </a:rPr>
              <a:t>	</a:t>
            </a:r>
          </a:p>
        </p:txBody>
      </p:sp>
      <p:sp>
        <p:nvSpPr>
          <p:cNvPr id="19" name="Szövegdoboz 18"/>
          <p:cNvSpPr txBox="1"/>
          <p:nvPr/>
        </p:nvSpPr>
        <p:spPr>
          <a:xfrm rot="18948151">
            <a:off x="2425299" y="2750202"/>
            <a:ext cx="1340432" cy="707886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rtlCol="0">
            <a:spAutoFit/>
          </a:bodyPr>
          <a:lstStyle/>
          <a:p>
            <a:pPr algn="ctr"/>
            <a:r>
              <a:rPr lang="hu-HU" sz="2000" dirty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HITTAN </a:t>
            </a:r>
          </a:p>
          <a:p>
            <a:pPr algn="ctr"/>
            <a:r>
              <a:rPr lang="hu-HU" sz="2000" dirty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ÓRÁK</a:t>
            </a:r>
          </a:p>
        </p:txBody>
      </p:sp>
      <p:pic>
        <p:nvPicPr>
          <p:cNvPr id="21" name="Kép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396" y="33088"/>
            <a:ext cx="863150" cy="1115561"/>
          </a:xfrm>
          <a:prstGeom prst="rect">
            <a:avLst/>
          </a:prstGeom>
        </p:spPr>
      </p:pic>
      <p:sp>
        <p:nvSpPr>
          <p:cNvPr id="22" name="Szövegdoboz 21"/>
          <p:cNvSpPr txBox="1"/>
          <p:nvPr/>
        </p:nvSpPr>
        <p:spPr>
          <a:xfrm>
            <a:off x="-37699" y="866084"/>
            <a:ext cx="25875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>
                <a:latin typeface="Comic Sans MS" panose="030F0702030302020204" pitchFamily="66" charset="0"/>
              </a:rPr>
              <a:t>TALÁLKOZÁSI PONT</a:t>
            </a:r>
          </a:p>
        </p:txBody>
      </p:sp>
      <p:sp>
        <p:nvSpPr>
          <p:cNvPr id="23" name="Szalagnyíl balra 22"/>
          <p:cNvSpPr/>
          <p:nvPr/>
        </p:nvSpPr>
        <p:spPr>
          <a:xfrm rot="7739188">
            <a:off x="1452010" y="2393348"/>
            <a:ext cx="1908672" cy="5491511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4" name="Szövegdoboz 23"/>
          <p:cNvSpPr txBox="1"/>
          <p:nvPr/>
        </p:nvSpPr>
        <p:spPr>
          <a:xfrm>
            <a:off x="32370" y="1238083"/>
            <a:ext cx="25346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KRISZTUSI JELENLÉT</a:t>
            </a:r>
          </a:p>
        </p:txBody>
      </p:sp>
      <p:sp>
        <p:nvSpPr>
          <p:cNvPr id="25" name="Szövegdoboz 24"/>
          <p:cNvSpPr txBox="1"/>
          <p:nvPr/>
        </p:nvSpPr>
        <p:spPr>
          <a:xfrm>
            <a:off x="200954" y="1600875"/>
            <a:ext cx="225414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600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KAPCSOLAT:</a:t>
            </a:r>
            <a:br>
              <a:rPr lang="hu-HU" sz="1600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</a:br>
            <a:r>
              <a:rPr lang="hu-HU" sz="1600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     TANÁROKKAL</a:t>
            </a:r>
          </a:p>
          <a:p>
            <a:r>
              <a:rPr lang="hu-HU" sz="1600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        SZÜLŐKKEL</a:t>
            </a:r>
          </a:p>
          <a:p>
            <a:r>
              <a:rPr lang="hu-HU" sz="1600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           GYEREKEKKEL</a:t>
            </a:r>
          </a:p>
        </p:txBody>
      </p:sp>
      <p:sp>
        <p:nvSpPr>
          <p:cNvPr id="26" name="Szalagnyíl balra 25"/>
          <p:cNvSpPr/>
          <p:nvPr/>
        </p:nvSpPr>
        <p:spPr>
          <a:xfrm rot="21225691">
            <a:off x="9092167" y="460939"/>
            <a:ext cx="1509971" cy="5575355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7" name="Szövegdoboz 26"/>
          <p:cNvSpPr txBox="1"/>
          <p:nvPr/>
        </p:nvSpPr>
        <p:spPr>
          <a:xfrm>
            <a:off x="6361725" y="621976"/>
            <a:ext cx="21611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ELMÉLYÍTÉS</a:t>
            </a:r>
          </a:p>
        </p:txBody>
      </p:sp>
      <p:sp>
        <p:nvSpPr>
          <p:cNvPr id="28" name="Szövegdoboz 27"/>
          <p:cNvSpPr txBox="1"/>
          <p:nvPr/>
        </p:nvSpPr>
        <p:spPr>
          <a:xfrm>
            <a:off x="9528410" y="653307"/>
            <a:ext cx="2171381" cy="646331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IFIK</a:t>
            </a:r>
            <a:br>
              <a:rPr lang="hu-HU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</a:br>
            <a:r>
              <a:rPr lang="hu-HU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szülős ifi alkalmak</a:t>
            </a:r>
            <a:endParaRPr lang="hu-HU" dirty="0">
              <a:latin typeface="Comic Sans MS" panose="030F0702030302020204" pitchFamily="66" charset="0"/>
            </a:endParaRPr>
          </a:p>
        </p:txBody>
      </p:sp>
      <p:sp>
        <p:nvSpPr>
          <p:cNvPr id="29" name="Szövegdoboz 28"/>
          <p:cNvSpPr txBox="1"/>
          <p:nvPr/>
        </p:nvSpPr>
        <p:spPr>
          <a:xfrm>
            <a:off x="9834559" y="1396423"/>
            <a:ext cx="180988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TÁBOROK</a:t>
            </a:r>
            <a:endParaRPr lang="hu-HU" dirty="0">
              <a:latin typeface="Comic Sans MS" panose="030F0702030302020204" pitchFamily="66" charset="0"/>
            </a:endParaRPr>
          </a:p>
        </p:txBody>
      </p:sp>
      <p:sp>
        <p:nvSpPr>
          <p:cNvPr id="15" name="Szövegdoboz 14"/>
          <p:cNvSpPr txBox="1"/>
          <p:nvPr/>
        </p:nvSpPr>
        <p:spPr>
          <a:xfrm>
            <a:off x="3436426" y="2805255"/>
            <a:ext cx="2397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BIZONYSÁGTÉTEL</a:t>
            </a:r>
            <a:endParaRPr lang="hu-HU" dirty="0">
              <a:latin typeface="Comic Sans MS" panose="030F0702030302020204" pitchFamily="66" charset="0"/>
            </a:endParaRPr>
          </a:p>
        </p:txBody>
      </p:sp>
      <p:sp>
        <p:nvSpPr>
          <p:cNvPr id="31" name="Szövegdoboz 30"/>
          <p:cNvSpPr txBox="1"/>
          <p:nvPr/>
        </p:nvSpPr>
        <p:spPr>
          <a:xfrm>
            <a:off x="10043603" y="1872503"/>
            <a:ext cx="1809880" cy="646331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GYEREK KARÁCSONY</a:t>
            </a:r>
            <a:endParaRPr lang="hu-HU" dirty="0">
              <a:latin typeface="Comic Sans MS" panose="030F0702030302020204" pitchFamily="66" charset="0"/>
            </a:endParaRPr>
          </a:p>
        </p:txBody>
      </p:sp>
      <p:sp>
        <p:nvSpPr>
          <p:cNvPr id="32" name="Szövegdoboz 31"/>
          <p:cNvSpPr txBox="1"/>
          <p:nvPr/>
        </p:nvSpPr>
        <p:spPr>
          <a:xfrm>
            <a:off x="10336707" y="2633151"/>
            <a:ext cx="1672298" cy="646331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HÚSVÉTI GYEREKNAP</a:t>
            </a:r>
            <a:endParaRPr lang="hu-HU" dirty="0">
              <a:latin typeface="Comic Sans MS" panose="030F0702030302020204" pitchFamily="66" charset="0"/>
            </a:endParaRPr>
          </a:p>
        </p:txBody>
      </p:sp>
      <p:sp>
        <p:nvSpPr>
          <p:cNvPr id="33" name="Szövegdoboz 32"/>
          <p:cNvSpPr txBox="1"/>
          <p:nvPr/>
        </p:nvSpPr>
        <p:spPr>
          <a:xfrm>
            <a:off x="10616747" y="3401891"/>
            <a:ext cx="1198246" cy="646331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HITTAN </a:t>
            </a:r>
          </a:p>
          <a:p>
            <a:r>
              <a:rPr lang="hu-HU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ÉVZÁRÓ</a:t>
            </a:r>
            <a:endParaRPr lang="hu-HU" dirty="0">
              <a:latin typeface="Comic Sans MS" panose="030F0702030302020204" pitchFamily="66" charset="0"/>
            </a:endParaRPr>
          </a:p>
        </p:txBody>
      </p:sp>
      <p:sp>
        <p:nvSpPr>
          <p:cNvPr id="34" name="Szövegdoboz 33"/>
          <p:cNvSpPr txBox="1"/>
          <p:nvPr/>
        </p:nvSpPr>
        <p:spPr>
          <a:xfrm>
            <a:off x="10561156" y="4170631"/>
            <a:ext cx="1472321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KERESZT-</a:t>
            </a:r>
          </a:p>
          <a:p>
            <a:r>
              <a:rPr lang="hu-HU" dirty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KÉRDÉSEK</a:t>
            </a:r>
          </a:p>
        </p:txBody>
      </p:sp>
      <p:sp>
        <p:nvSpPr>
          <p:cNvPr id="35" name="Szövegdoboz 34"/>
          <p:cNvSpPr txBox="1"/>
          <p:nvPr/>
        </p:nvSpPr>
        <p:spPr>
          <a:xfrm>
            <a:off x="10366589" y="4892690"/>
            <a:ext cx="1132815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HÁZAS </a:t>
            </a:r>
          </a:p>
          <a:p>
            <a:r>
              <a:rPr lang="hu-HU" dirty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KURZUS</a:t>
            </a:r>
          </a:p>
        </p:txBody>
      </p:sp>
      <p:sp>
        <p:nvSpPr>
          <p:cNvPr id="36" name="Szövegdoboz 35"/>
          <p:cNvSpPr txBox="1"/>
          <p:nvPr/>
        </p:nvSpPr>
        <p:spPr>
          <a:xfrm>
            <a:off x="9893972" y="5586731"/>
            <a:ext cx="1750467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BABA-MAMA</a:t>
            </a:r>
          </a:p>
          <a:p>
            <a:r>
              <a:rPr lang="hu-HU" dirty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KÖR</a:t>
            </a:r>
          </a:p>
        </p:txBody>
      </p:sp>
      <p:cxnSp>
        <p:nvCxnSpPr>
          <p:cNvPr id="38" name="Egyenes összekötő nyíllal 37"/>
          <p:cNvCxnSpPr>
            <a:stCxn id="17" idx="3"/>
          </p:cNvCxnSpPr>
          <p:nvPr/>
        </p:nvCxnSpPr>
        <p:spPr>
          <a:xfrm flipV="1">
            <a:off x="5485662" y="1299638"/>
            <a:ext cx="1830099" cy="2615387"/>
          </a:xfrm>
          <a:prstGeom prst="straightConnector1">
            <a:avLst/>
          </a:prstGeom>
          <a:ln w="57150">
            <a:solidFill>
              <a:schemeClr val="accent6">
                <a:lumMod val="60000"/>
                <a:lumOff val="40000"/>
              </a:schemeClr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Szövegdoboz 38"/>
          <p:cNvSpPr txBox="1"/>
          <p:nvPr/>
        </p:nvSpPr>
        <p:spPr>
          <a:xfrm>
            <a:off x="6116048" y="951682"/>
            <a:ext cx="2749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+ gyülekezeti integráció</a:t>
            </a:r>
          </a:p>
        </p:txBody>
      </p:sp>
      <p:sp>
        <p:nvSpPr>
          <p:cNvPr id="2" name="Szövegdoboz 1"/>
          <p:cNvSpPr txBox="1"/>
          <p:nvPr/>
        </p:nvSpPr>
        <p:spPr>
          <a:xfrm rot="2546212">
            <a:off x="1210534" y="5284894"/>
            <a:ext cx="19575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000" dirty="0">
                <a:latin typeface="Comic Sans MS" panose="030F0702030302020204" pitchFamily="66" charset="0"/>
              </a:rPr>
              <a:t>HITOKTATÓK</a:t>
            </a:r>
          </a:p>
        </p:txBody>
      </p:sp>
      <p:sp>
        <p:nvSpPr>
          <p:cNvPr id="37" name="Szövegdoboz 36"/>
          <p:cNvSpPr txBox="1"/>
          <p:nvPr/>
        </p:nvSpPr>
        <p:spPr>
          <a:xfrm rot="2656498">
            <a:off x="-183813" y="5518214"/>
            <a:ext cx="30604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000" dirty="0">
                <a:latin typeface="Comic Sans MS" panose="030F0702030302020204" pitchFamily="66" charset="0"/>
              </a:rPr>
              <a:t>= MISSZIONÁRIUSOK</a:t>
            </a:r>
          </a:p>
        </p:txBody>
      </p:sp>
    </p:spTree>
    <p:extLst>
      <p:ext uri="{BB962C8B-B14F-4D97-AF65-F5344CB8AC3E}">
        <p14:creationId xmlns:p14="http://schemas.microsoft.com/office/powerpoint/2010/main" val="28968525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54</Words>
  <Application>Microsoft Office PowerPoint</Application>
  <PresentationFormat>Szélesvásznú</PresentationFormat>
  <Paragraphs>30</Paragraphs>
  <Slides>1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Office-téma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Windows-felhasználó</dc:creator>
  <cp:lastModifiedBy>Váczi Gábor</cp:lastModifiedBy>
  <cp:revision>10</cp:revision>
  <dcterms:created xsi:type="dcterms:W3CDTF">2019-02-22T21:32:55Z</dcterms:created>
  <dcterms:modified xsi:type="dcterms:W3CDTF">2025-08-28T06:59:00Z</dcterms:modified>
</cp:coreProperties>
</file>